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31" r:id="rId4"/>
    <p:sldMasterId id="2147483808" r:id="rId5"/>
    <p:sldMasterId id="2147483823" r:id="rId6"/>
  </p:sldMasterIdLst>
  <p:notesMasterIdLst>
    <p:notesMasterId r:id="rId33"/>
  </p:notesMasterIdLst>
  <p:handoutMasterIdLst>
    <p:handoutMasterId r:id="rId34"/>
  </p:handoutMasterIdLst>
  <p:sldIdLst>
    <p:sldId id="367" r:id="rId7"/>
    <p:sldId id="401" r:id="rId8"/>
    <p:sldId id="400" r:id="rId9"/>
    <p:sldId id="554" r:id="rId10"/>
    <p:sldId id="623" r:id="rId11"/>
    <p:sldId id="624" r:id="rId12"/>
    <p:sldId id="628" r:id="rId13"/>
    <p:sldId id="629" r:id="rId14"/>
    <p:sldId id="646" r:id="rId15"/>
    <p:sldId id="631" r:id="rId16"/>
    <p:sldId id="633" r:id="rId17"/>
    <p:sldId id="634" r:id="rId18"/>
    <p:sldId id="636" r:id="rId19"/>
    <p:sldId id="637" r:id="rId20"/>
    <p:sldId id="638" r:id="rId21"/>
    <p:sldId id="639" r:id="rId22"/>
    <p:sldId id="647" r:id="rId23"/>
    <p:sldId id="640" r:id="rId24"/>
    <p:sldId id="642" r:id="rId25"/>
    <p:sldId id="641" r:id="rId26"/>
    <p:sldId id="643" r:id="rId27"/>
    <p:sldId id="644" r:id="rId28"/>
    <p:sldId id="648" r:id="rId29"/>
    <p:sldId id="579" r:id="rId30"/>
    <p:sldId id="402" r:id="rId31"/>
    <p:sldId id="410" r:id="rId32"/>
  </p:sldIdLst>
  <p:sldSz cx="12192000" cy="6858000"/>
  <p:notesSz cx="7026275" cy="9312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F8393F3-82F6-CD43-9469-2CCED64D99FF}">
          <p14:sldIdLst>
            <p14:sldId id="367"/>
            <p14:sldId id="401"/>
            <p14:sldId id="400"/>
            <p14:sldId id="554"/>
            <p14:sldId id="623"/>
            <p14:sldId id="624"/>
            <p14:sldId id="628"/>
            <p14:sldId id="629"/>
            <p14:sldId id="646"/>
            <p14:sldId id="631"/>
            <p14:sldId id="633"/>
            <p14:sldId id="634"/>
            <p14:sldId id="636"/>
            <p14:sldId id="637"/>
            <p14:sldId id="638"/>
            <p14:sldId id="639"/>
            <p14:sldId id="647"/>
            <p14:sldId id="640"/>
            <p14:sldId id="642"/>
            <p14:sldId id="641"/>
            <p14:sldId id="643"/>
            <p14:sldId id="644"/>
            <p14:sldId id="648"/>
            <p14:sldId id="579"/>
            <p14:sldId id="402"/>
            <p14:sldId id="4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evalo, Lauren S." initials="ALS" lastIdx="108" clrIdx="0">
    <p:extLst>
      <p:ext uri="{19B8F6BF-5375-455C-9EA6-DF929625EA0E}">
        <p15:presenceInfo xmlns:p15="http://schemas.microsoft.com/office/powerpoint/2012/main" userId="S::larevalo@mitre.org::bd392961-27f7-4dd5-888f-48e6cea3af4c" providerId="AD"/>
      </p:ext>
    </p:extLst>
  </p:cmAuthor>
  <p:cmAuthor id="2" name="Microsoft Office User" initials="MOU" lastIdx="7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3" name="Moody, Aaron" initials="MA" lastIdx="1" clrIdx="2">
    <p:extLst>
      <p:ext uri="{19B8F6BF-5375-455C-9EA6-DF929625EA0E}">
        <p15:presenceInfo xmlns:p15="http://schemas.microsoft.com/office/powerpoint/2012/main" userId="S::AMOODY@MITRE.ORG::6a4dbdb7-d515-4f75-b580-b04fae79ba6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05B94"/>
    <a:srgbClr val="D4D3D4"/>
    <a:srgbClr val="0B2338"/>
    <a:srgbClr val="F79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AFB39A-8BB5-BB42-A731-3BA0F14F5681}" v="49" dt="2024-01-10T17:08:48.5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7"/>
    <p:restoredTop sz="94661"/>
  </p:normalViewPr>
  <p:slideViewPr>
    <p:cSldViewPr snapToGrid="0">
      <p:cViewPr varScale="1">
        <p:scale>
          <a:sx n="121" d="100"/>
          <a:sy n="121" d="100"/>
        </p:scale>
        <p:origin x="44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21" Type="http://schemas.openxmlformats.org/officeDocument/2006/relationships/slide" Target="slides/slide15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commentAuthors" Target="commentAuthor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C Scanlon" userId="S::rscanlon@mitre.org::87c65fe5-daa8-4da7-88d7-94f711cfd484" providerId="AD" clId="Web-{566D86F9-551D-2900-713E-C871EB920655}"/>
    <pc:docChg chg="addSld modSld modSection">
      <pc:chgData name="Robert C Scanlon" userId="S::rscanlon@mitre.org::87c65fe5-daa8-4da7-88d7-94f711cfd484" providerId="AD" clId="Web-{566D86F9-551D-2900-713E-C871EB920655}" dt="2023-04-12T16:16:44.753" v="70"/>
      <pc:docMkLst>
        <pc:docMk/>
      </pc:docMkLst>
      <pc:sldChg chg="modSp">
        <pc:chgData name="Robert C Scanlon" userId="S::rscanlon@mitre.org::87c65fe5-daa8-4da7-88d7-94f711cfd484" providerId="AD" clId="Web-{566D86F9-551D-2900-713E-C871EB920655}" dt="2023-04-12T16:15:34.393" v="69" actId="20577"/>
        <pc:sldMkLst>
          <pc:docMk/>
          <pc:sldMk cId="4010502795" sldId="595"/>
        </pc:sldMkLst>
        <pc:spChg chg="mod">
          <ac:chgData name="Robert C Scanlon" userId="S::rscanlon@mitre.org::87c65fe5-daa8-4da7-88d7-94f711cfd484" providerId="AD" clId="Web-{566D86F9-551D-2900-713E-C871EB920655}" dt="2023-04-12T16:15:34.393" v="69" actId="20577"/>
          <ac:spMkLst>
            <pc:docMk/>
            <pc:sldMk cId="4010502795" sldId="595"/>
            <ac:spMk id="4" creationId="{7D75A34B-38DD-6AA6-38BA-44CB956C0E49}"/>
          </ac:spMkLst>
        </pc:spChg>
      </pc:sldChg>
      <pc:sldChg chg="new">
        <pc:chgData name="Robert C Scanlon" userId="S::rscanlon@mitre.org::87c65fe5-daa8-4da7-88d7-94f711cfd484" providerId="AD" clId="Web-{566D86F9-551D-2900-713E-C871EB920655}" dt="2023-04-12T16:16:44.753" v="70"/>
        <pc:sldMkLst>
          <pc:docMk/>
          <pc:sldMk cId="1367250476" sldId="596"/>
        </pc:sldMkLst>
      </pc:sldChg>
    </pc:docChg>
  </pc:docChgLst>
  <pc:docChgLst>
    <pc:chgData name="Robert C Scanlon" userId="S::rscanlon@mitre.org::87c65fe5-daa8-4da7-88d7-94f711cfd484" providerId="AD" clId="Web-{6CDB248B-83C6-D2EC-01D7-CB95B8210DD3}"/>
    <pc:docChg chg="addSld modSld modSection">
      <pc:chgData name="Robert C Scanlon" userId="S::rscanlon@mitre.org::87c65fe5-daa8-4da7-88d7-94f711cfd484" providerId="AD" clId="Web-{6CDB248B-83C6-D2EC-01D7-CB95B8210DD3}" dt="2023-11-08T17:34:58.792" v="1207" actId="20577"/>
      <pc:docMkLst>
        <pc:docMk/>
      </pc:docMkLst>
      <pc:sldChg chg="modSp">
        <pc:chgData name="Robert C Scanlon" userId="S::rscanlon@mitre.org::87c65fe5-daa8-4da7-88d7-94f711cfd484" providerId="AD" clId="Web-{6CDB248B-83C6-D2EC-01D7-CB95B8210DD3}" dt="2023-11-08T17:10:01.204" v="623" actId="20577"/>
        <pc:sldMkLst>
          <pc:docMk/>
          <pc:sldMk cId="4021805368" sldId="554"/>
        </pc:sldMkLst>
        <pc:spChg chg="mod">
          <ac:chgData name="Robert C Scanlon" userId="S::rscanlon@mitre.org::87c65fe5-daa8-4da7-88d7-94f711cfd484" providerId="AD" clId="Web-{6CDB248B-83C6-D2EC-01D7-CB95B8210DD3}" dt="2023-11-08T17:10:01.204" v="623" actId="20577"/>
          <ac:spMkLst>
            <pc:docMk/>
            <pc:sldMk cId="4021805368" sldId="554"/>
            <ac:spMk id="8" creationId="{48FEFF3A-93B4-45CF-0D21-DF2779AED5D5}"/>
          </ac:spMkLst>
        </pc:spChg>
      </pc:sldChg>
      <pc:sldChg chg="modSp">
        <pc:chgData name="Robert C Scanlon" userId="S::rscanlon@mitre.org::87c65fe5-daa8-4da7-88d7-94f711cfd484" providerId="AD" clId="Web-{6CDB248B-83C6-D2EC-01D7-CB95B8210DD3}" dt="2023-11-08T17:34:58.792" v="1207" actId="20577"/>
        <pc:sldMkLst>
          <pc:docMk/>
          <pc:sldMk cId="4204798997" sldId="598"/>
        </pc:sldMkLst>
        <pc:spChg chg="mod">
          <ac:chgData name="Robert C Scanlon" userId="S::rscanlon@mitre.org::87c65fe5-daa8-4da7-88d7-94f711cfd484" providerId="AD" clId="Web-{6CDB248B-83C6-D2EC-01D7-CB95B8210DD3}" dt="2023-11-08T17:34:58.792" v="1207" actId="20577"/>
          <ac:spMkLst>
            <pc:docMk/>
            <pc:sldMk cId="4204798997" sldId="598"/>
            <ac:spMk id="4" creationId="{06651D22-9509-BE22-6202-8EA67CFDAC6F}"/>
          </ac:spMkLst>
        </pc:spChg>
      </pc:sldChg>
      <pc:sldChg chg="modSp">
        <pc:chgData name="Robert C Scanlon" userId="S::rscanlon@mitre.org::87c65fe5-daa8-4da7-88d7-94f711cfd484" providerId="AD" clId="Web-{6CDB248B-83C6-D2EC-01D7-CB95B8210DD3}" dt="2023-11-08T17:25:31.439" v="969" actId="20577"/>
        <pc:sldMkLst>
          <pc:docMk/>
          <pc:sldMk cId="197126652" sldId="605"/>
        </pc:sldMkLst>
        <pc:spChg chg="mod">
          <ac:chgData name="Robert C Scanlon" userId="S::rscanlon@mitre.org::87c65fe5-daa8-4da7-88d7-94f711cfd484" providerId="AD" clId="Web-{6CDB248B-83C6-D2EC-01D7-CB95B8210DD3}" dt="2023-11-08T17:25:31.439" v="969" actId="20577"/>
          <ac:spMkLst>
            <pc:docMk/>
            <pc:sldMk cId="197126652" sldId="605"/>
            <ac:spMk id="4" creationId="{C66710A3-E780-41D3-A403-2828884FC524}"/>
          </ac:spMkLst>
        </pc:spChg>
      </pc:sldChg>
      <pc:sldChg chg="modSp">
        <pc:chgData name="Robert C Scanlon" userId="S::rscanlon@mitre.org::87c65fe5-daa8-4da7-88d7-94f711cfd484" providerId="AD" clId="Web-{6CDB248B-83C6-D2EC-01D7-CB95B8210DD3}" dt="2023-11-08T17:25:56.970" v="975" actId="20577"/>
        <pc:sldMkLst>
          <pc:docMk/>
          <pc:sldMk cId="3992311794" sldId="606"/>
        </pc:sldMkLst>
        <pc:spChg chg="mod">
          <ac:chgData name="Robert C Scanlon" userId="S::rscanlon@mitre.org::87c65fe5-daa8-4da7-88d7-94f711cfd484" providerId="AD" clId="Web-{6CDB248B-83C6-D2EC-01D7-CB95B8210DD3}" dt="2023-11-08T17:25:56.970" v="975" actId="20577"/>
          <ac:spMkLst>
            <pc:docMk/>
            <pc:sldMk cId="3992311794" sldId="606"/>
            <ac:spMk id="4" creationId="{A06831B6-C8AF-FE87-642C-02EB15CA5601}"/>
          </ac:spMkLst>
        </pc:spChg>
      </pc:sldChg>
      <pc:sldChg chg="addSp modSp">
        <pc:chgData name="Robert C Scanlon" userId="S::rscanlon@mitre.org::87c65fe5-daa8-4da7-88d7-94f711cfd484" providerId="AD" clId="Web-{6CDB248B-83C6-D2EC-01D7-CB95B8210DD3}" dt="2023-11-08T17:10:31.424" v="627" actId="1076"/>
        <pc:sldMkLst>
          <pc:docMk/>
          <pc:sldMk cId="2533356148" sldId="607"/>
        </pc:sldMkLst>
        <pc:spChg chg="add mod">
          <ac:chgData name="Robert C Scanlon" userId="S::rscanlon@mitre.org::87c65fe5-daa8-4da7-88d7-94f711cfd484" providerId="AD" clId="Web-{6CDB248B-83C6-D2EC-01D7-CB95B8210DD3}" dt="2023-11-08T17:10:31.424" v="627" actId="1076"/>
          <ac:spMkLst>
            <pc:docMk/>
            <pc:sldMk cId="2533356148" sldId="607"/>
            <ac:spMk id="5" creationId="{4B917557-EAB6-411E-15BA-323843B0F076}"/>
          </ac:spMkLst>
        </pc:spChg>
      </pc:sldChg>
      <pc:sldChg chg="addSp modSp">
        <pc:chgData name="Robert C Scanlon" userId="S::rscanlon@mitre.org::87c65fe5-daa8-4da7-88d7-94f711cfd484" providerId="AD" clId="Web-{6CDB248B-83C6-D2EC-01D7-CB95B8210DD3}" dt="2023-11-08T17:20:44.840" v="897" actId="20577"/>
        <pc:sldMkLst>
          <pc:docMk/>
          <pc:sldMk cId="1650258799" sldId="608"/>
        </pc:sldMkLst>
        <pc:spChg chg="add mod">
          <ac:chgData name="Robert C Scanlon" userId="S::rscanlon@mitre.org::87c65fe5-daa8-4da7-88d7-94f711cfd484" providerId="AD" clId="Web-{6CDB248B-83C6-D2EC-01D7-CB95B8210DD3}" dt="2023-11-08T17:13:06.379" v="636" actId="20577"/>
          <ac:spMkLst>
            <pc:docMk/>
            <pc:sldMk cId="1650258799" sldId="608"/>
            <ac:spMk id="4" creationId="{C2E3452C-F23C-A3AB-C0F6-F64396F88DB4}"/>
          </ac:spMkLst>
        </pc:spChg>
        <pc:spChg chg="add mod">
          <ac:chgData name="Robert C Scanlon" userId="S::rscanlon@mitre.org::87c65fe5-daa8-4da7-88d7-94f711cfd484" providerId="AD" clId="Web-{6CDB248B-83C6-D2EC-01D7-CB95B8210DD3}" dt="2023-11-08T17:13:15.129" v="638" actId="1076"/>
          <ac:spMkLst>
            <pc:docMk/>
            <pc:sldMk cId="1650258799" sldId="608"/>
            <ac:spMk id="7" creationId="{B07AE664-5D4A-078E-054D-BE5ED5F9E74F}"/>
          </ac:spMkLst>
        </pc:spChg>
        <pc:spChg chg="add mod">
          <ac:chgData name="Robert C Scanlon" userId="S::rscanlon@mitre.org::87c65fe5-daa8-4da7-88d7-94f711cfd484" providerId="AD" clId="Web-{6CDB248B-83C6-D2EC-01D7-CB95B8210DD3}" dt="2023-11-08T17:20:44.840" v="897" actId="20577"/>
          <ac:spMkLst>
            <pc:docMk/>
            <pc:sldMk cId="1650258799" sldId="608"/>
            <ac:spMk id="8" creationId="{7DA2F165-D646-E692-2C71-A3A0E4B2E1DC}"/>
          </ac:spMkLst>
        </pc:spChg>
      </pc:sldChg>
      <pc:sldChg chg="addSp delSp modSp new">
        <pc:chgData name="Robert C Scanlon" userId="S::rscanlon@mitre.org::87c65fe5-daa8-4da7-88d7-94f711cfd484" providerId="AD" clId="Web-{6CDB248B-83C6-D2EC-01D7-CB95B8210DD3}" dt="2023-11-08T17:31:48.789" v="1198" actId="20577"/>
        <pc:sldMkLst>
          <pc:docMk/>
          <pc:sldMk cId="926334825" sldId="609"/>
        </pc:sldMkLst>
        <pc:spChg chg="mod">
          <ac:chgData name="Robert C Scanlon" userId="S::rscanlon@mitre.org::87c65fe5-daa8-4da7-88d7-94f711cfd484" providerId="AD" clId="Web-{6CDB248B-83C6-D2EC-01D7-CB95B8210DD3}" dt="2023-11-08T17:31:48.789" v="1198" actId="20577"/>
          <ac:spMkLst>
            <pc:docMk/>
            <pc:sldMk cId="926334825" sldId="609"/>
            <ac:spMk id="3" creationId="{5D24C8CD-24FE-997E-C526-DB2ABA3E24CD}"/>
          </ac:spMkLst>
        </pc:spChg>
        <pc:spChg chg="del mod">
          <ac:chgData name="Robert C Scanlon" userId="S::rscanlon@mitre.org::87c65fe5-daa8-4da7-88d7-94f711cfd484" providerId="AD" clId="Web-{6CDB248B-83C6-D2EC-01D7-CB95B8210DD3}" dt="2023-11-08T17:15:09.663" v="641"/>
          <ac:spMkLst>
            <pc:docMk/>
            <pc:sldMk cId="926334825" sldId="609"/>
            <ac:spMk id="4" creationId="{06F38DA8-11C3-9C8E-6C4F-0A24049596D9}"/>
          </ac:spMkLst>
        </pc:spChg>
        <pc:spChg chg="add del mod">
          <ac:chgData name="Robert C Scanlon" userId="S::rscanlon@mitre.org::87c65fe5-daa8-4da7-88d7-94f711cfd484" providerId="AD" clId="Web-{6CDB248B-83C6-D2EC-01D7-CB95B8210DD3}" dt="2023-11-08T17:29:47.568" v="1055"/>
          <ac:spMkLst>
            <pc:docMk/>
            <pc:sldMk cId="926334825" sldId="609"/>
            <ac:spMk id="6" creationId="{C78C3F45-3092-E123-09E3-E8BD16877CEF}"/>
          </ac:spMkLst>
        </pc:spChg>
        <pc:spChg chg="add del mod">
          <ac:chgData name="Robert C Scanlon" userId="S::rscanlon@mitre.org::87c65fe5-daa8-4da7-88d7-94f711cfd484" providerId="AD" clId="Web-{6CDB248B-83C6-D2EC-01D7-CB95B8210DD3}" dt="2023-11-08T17:17:49.072" v="649"/>
          <ac:spMkLst>
            <pc:docMk/>
            <pc:sldMk cId="926334825" sldId="609"/>
            <ac:spMk id="8" creationId="{44EF8515-F21D-DA45-1610-6E4F5CC39F89}"/>
          </ac:spMkLst>
        </pc:spChg>
        <pc:spChg chg="add mod">
          <ac:chgData name="Robert C Scanlon" userId="S::rscanlon@mitre.org::87c65fe5-daa8-4da7-88d7-94f711cfd484" providerId="AD" clId="Web-{6CDB248B-83C6-D2EC-01D7-CB95B8210DD3}" dt="2023-11-08T17:29:45.709" v="1054" actId="1076"/>
          <ac:spMkLst>
            <pc:docMk/>
            <pc:sldMk cId="926334825" sldId="609"/>
            <ac:spMk id="10" creationId="{A102CD95-B872-ED4B-FAB6-55DCF89D894B}"/>
          </ac:spMkLst>
        </pc:spChg>
        <pc:spChg chg="add mod">
          <ac:chgData name="Robert C Scanlon" userId="S::rscanlon@mitre.org::87c65fe5-daa8-4da7-88d7-94f711cfd484" providerId="AD" clId="Web-{6CDB248B-83C6-D2EC-01D7-CB95B8210DD3}" dt="2023-11-08T17:29:42.755" v="1053" actId="1076"/>
          <ac:spMkLst>
            <pc:docMk/>
            <pc:sldMk cId="926334825" sldId="609"/>
            <ac:spMk id="12" creationId="{F01A51D5-DD4D-EBFC-F2F2-36C12CC24642}"/>
          </ac:spMkLst>
        </pc:spChg>
        <pc:spChg chg="add del mod">
          <ac:chgData name="Robert C Scanlon" userId="S::rscanlon@mitre.org::87c65fe5-daa8-4da7-88d7-94f711cfd484" providerId="AD" clId="Web-{6CDB248B-83C6-D2EC-01D7-CB95B8210DD3}" dt="2023-11-08T17:29:26.193" v="1048"/>
          <ac:spMkLst>
            <pc:docMk/>
            <pc:sldMk cId="926334825" sldId="609"/>
            <ac:spMk id="14" creationId="{E8C5F0F9-420D-1A68-5731-D8B52E10B17B}"/>
          </ac:spMkLst>
        </pc:spChg>
        <pc:picChg chg="add del mod ord">
          <ac:chgData name="Robert C Scanlon" userId="S::rscanlon@mitre.org::87c65fe5-daa8-4da7-88d7-94f711cfd484" providerId="AD" clId="Web-{6CDB248B-83C6-D2EC-01D7-CB95B8210DD3}" dt="2023-11-08T17:17:44.509" v="648"/>
          <ac:picMkLst>
            <pc:docMk/>
            <pc:sldMk cId="926334825" sldId="609"/>
            <ac:picMk id="5" creationId="{83ED9C12-2BD2-C92C-975F-1D6795929A03}"/>
          </ac:picMkLst>
        </pc:picChg>
        <pc:picChg chg="add del mod ord">
          <ac:chgData name="Robert C Scanlon" userId="S::rscanlon@mitre.org::87c65fe5-daa8-4da7-88d7-94f711cfd484" providerId="AD" clId="Web-{6CDB248B-83C6-D2EC-01D7-CB95B8210DD3}" dt="2023-11-08T17:29:20.708" v="1047"/>
          <ac:picMkLst>
            <pc:docMk/>
            <pc:sldMk cId="926334825" sldId="609"/>
            <ac:picMk id="9" creationId="{2F8C5446-6446-D4B1-C06F-EA48D563D789}"/>
          </ac:picMkLst>
        </pc:picChg>
        <pc:picChg chg="add mod">
          <ac:chgData name="Robert C Scanlon" userId="S::rscanlon@mitre.org::87c65fe5-daa8-4da7-88d7-94f711cfd484" providerId="AD" clId="Web-{6CDB248B-83C6-D2EC-01D7-CB95B8210DD3}" dt="2023-11-08T17:29:38.583" v="1052" actId="1076"/>
          <ac:picMkLst>
            <pc:docMk/>
            <pc:sldMk cId="926334825" sldId="609"/>
            <ac:picMk id="11" creationId="{F988E38A-C9A5-6DDB-69AE-89C3AB3E04A3}"/>
          </ac:picMkLst>
        </pc:picChg>
        <pc:picChg chg="add mod ord">
          <ac:chgData name="Robert C Scanlon" userId="S::rscanlon@mitre.org::87c65fe5-daa8-4da7-88d7-94f711cfd484" providerId="AD" clId="Web-{6CDB248B-83C6-D2EC-01D7-CB95B8210DD3}" dt="2023-11-08T17:29:36.177" v="1051" actId="1076"/>
          <ac:picMkLst>
            <pc:docMk/>
            <pc:sldMk cId="926334825" sldId="609"/>
            <ac:picMk id="15" creationId="{E5302589-D498-FFBE-FE79-12ACD20E703A}"/>
          </ac:picMkLst>
        </pc:picChg>
      </pc:sldChg>
    </pc:docChg>
  </pc:docChgLst>
  <pc:docChgLst>
    <pc:chgData name="Stephen MacVicar" userId="S::smacvicar@mitre.org::d12d3dd9-2f18-4ee0-b5f5-cc5a06a38298" providerId="AD" clId="Web-{9F94D9C6-C050-F24E-A18F-1E208A8AD62E}"/>
    <pc:docChg chg="modSld">
      <pc:chgData name="Stephen MacVicar" userId="S::smacvicar@mitre.org::d12d3dd9-2f18-4ee0-b5f5-cc5a06a38298" providerId="AD" clId="Web-{9F94D9C6-C050-F24E-A18F-1E208A8AD62E}" dt="2023-03-08T13:01:58.718" v="13" actId="20577"/>
      <pc:docMkLst>
        <pc:docMk/>
      </pc:docMkLst>
      <pc:sldChg chg="modSp">
        <pc:chgData name="Stephen MacVicar" userId="S::smacvicar@mitre.org::d12d3dd9-2f18-4ee0-b5f5-cc5a06a38298" providerId="AD" clId="Web-{9F94D9C6-C050-F24E-A18F-1E208A8AD62E}" dt="2023-03-08T12:59:07.543" v="1" actId="20577"/>
        <pc:sldMkLst>
          <pc:docMk/>
          <pc:sldMk cId="171403637" sldId="367"/>
        </pc:sldMkLst>
        <pc:spChg chg="mod">
          <ac:chgData name="Stephen MacVicar" userId="S::smacvicar@mitre.org::d12d3dd9-2f18-4ee0-b5f5-cc5a06a38298" providerId="AD" clId="Web-{9F94D9C6-C050-F24E-A18F-1E208A8AD62E}" dt="2023-03-08T12:59:02.168" v="0" actId="20577"/>
          <ac:spMkLst>
            <pc:docMk/>
            <pc:sldMk cId="171403637" sldId="367"/>
            <ac:spMk id="11" creationId="{F9B77AE9-225F-48B2-BA99-84435A6064AD}"/>
          </ac:spMkLst>
        </pc:spChg>
        <pc:spChg chg="mod">
          <ac:chgData name="Stephen MacVicar" userId="S::smacvicar@mitre.org::d12d3dd9-2f18-4ee0-b5f5-cc5a06a38298" providerId="AD" clId="Web-{9F94D9C6-C050-F24E-A18F-1E208A8AD62E}" dt="2023-03-08T12:59:07.543" v="1" actId="20577"/>
          <ac:spMkLst>
            <pc:docMk/>
            <pc:sldMk cId="171403637" sldId="367"/>
            <ac:spMk id="12" creationId="{7DDF988F-A5F6-437B-A882-E9FEF1C20A78}"/>
          </ac:spMkLst>
        </pc:spChg>
      </pc:sldChg>
      <pc:sldChg chg="modSp">
        <pc:chgData name="Stephen MacVicar" userId="S::smacvicar@mitre.org::d12d3dd9-2f18-4ee0-b5f5-cc5a06a38298" providerId="AD" clId="Web-{9F94D9C6-C050-F24E-A18F-1E208A8AD62E}" dt="2023-03-08T13:01:58.718" v="13" actId="20577"/>
        <pc:sldMkLst>
          <pc:docMk/>
          <pc:sldMk cId="644276027" sldId="400"/>
        </pc:sldMkLst>
        <pc:spChg chg="mod">
          <ac:chgData name="Stephen MacVicar" userId="S::smacvicar@mitre.org::d12d3dd9-2f18-4ee0-b5f5-cc5a06a38298" providerId="AD" clId="Web-{9F94D9C6-C050-F24E-A18F-1E208A8AD62E}" dt="2023-03-08T13:01:58.718" v="13" actId="20577"/>
          <ac:spMkLst>
            <pc:docMk/>
            <pc:sldMk cId="644276027" sldId="400"/>
            <ac:spMk id="4" creationId="{5481D4A7-8373-6840-BED9-F0655E985BE1}"/>
          </ac:spMkLst>
        </pc:spChg>
      </pc:sldChg>
      <pc:sldChg chg="modSp">
        <pc:chgData name="Stephen MacVicar" userId="S::smacvicar@mitre.org::d12d3dd9-2f18-4ee0-b5f5-cc5a06a38298" providerId="AD" clId="Web-{9F94D9C6-C050-F24E-A18F-1E208A8AD62E}" dt="2023-03-08T13:01:44.045" v="12" actId="20577"/>
        <pc:sldMkLst>
          <pc:docMk/>
          <pc:sldMk cId="2774878609" sldId="410"/>
        </pc:sldMkLst>
        <pc:spChg chg="mod">
          <ac:chgData name="Stephen MacVicar" userId="S::smacvicar@mitre.org::d12d3dd9-2f18-4ee0-b5f5-cc5a06a38298" providerId="AD" clId="Web-{9F94D9C6-C050-F24E-A18F-1E208A8AD62E}" dt="2023-03-08T13:01:44.045" v="12" actId="20577"/>
          <ac:spMkLst>
            <pc:docMk/>
            <pc:sldMk cId="2774878609" sldId="410"/>
            <ac:spMk id="4" creationId="{912C2DC4-E347-394E-8CF8-F14848A56B5B}"/>
          </ac:spMkLst>
        </pc:spChg>
      </pc:sldChg>
      <pc:sldChg chg="modSp">
        <pc:chgData name="Stephen MacVicar" userId="S::smacvicar@mitre.org::d12d3dd9-2f18-4ee0-b5f5-cc5a06a38298" providerId="AD" clId="Web-{9F94D9C6-C050-F24E-A18F-1E208A8AD62E}" dt="2023-03-08T13:01:18.373" v="7" actId="20577"/>
        <pc:sldMkLst>
          <pc:docMk/>
          <pc:sldMk cId="3404967993" sldId="586"/>
        </pc:sldMkLst>
        <pc:spChg chg="mod">
          <ac:chgData name="Stephen MacVicar" userId="S::smacvicar@mitre.org::d12d3dd9-2f18-4ee0-b5f5-cc5a06a38298" providerId="AD" clId="Web-{9F94D9C6-C050-F24E-A18F-1E208A8AD62E}" dt="2023-03-08T13:01:18.373" v="7" actId="20577"/>
          <ac:spMkLst>
            <pc:docMk/>
            <pc:sldMk cId="3404967993" sldId="586"/>
            <ac:spMk id="4" creationId="{80A7DE20-D3F1-3B2F-AB7E-65589865CEA3}"/>
          </ac:spMkLst>
        </pc:spChg>
      </pc:sldChg>
    </pc:docChg>
  </pc:docChgLst>
  <pc:docChgLst>
    <pc:chgData name="Robert C Scanlon" userId="S::rscanlon@mitre.org::87c65fe5-daa8-4da7-88d7-94f711cfd484" providerId="AD" clId="Web-{937CB29D-CCAF-11C3-380B-78610B7CD6AD}"/>
    <pc:docChg chg="modSld">
      <pc:chgData name="Robert C Scanlon" userId="S::rscanlon@mitre.org::87c65fe5-daa8-4da7-88d7-94f711cfd484" providerId="AD" clId="Web-{937CB29D-CCAF-11C3-380B-78610B7CD6AD}" dt="2023-06-14T15:47:56.312" v="320" actId="20577"/>
      <pc:docMkLst>
        <pc:docMk/>
      </pc:docMkLst>
      <pc:sldChg chg="modSp">
        <pc:chgData name="Robert C Scanlon" userId="S::rscanlon@mitre.org::87c65fe5-daa8-4da7-88d7-94f711cfd484" providerId="AD" clId="Web-{937CB29D-CCAF-11C3-380B-78610B7CD6AD}" dt="2023-06-14T15:37:45.039" v="301" actId="20577"/>
        <pc:sldMkLst>
          <pc:docMk/>
          <pc:sldMk cId="4021805368" sldId="554"/>
        </pc:sldMkLst>
        <pc:spChg chg="mod">
          <ac:chgData name="Robert C Scanlon" userId="S::rscanlon@mitre.org::87c65fe5-daa8-4da7-88d7-94f711cfd484" providerId="AD" clId="Web-{937CB29D-CCAF-11C3-380B-78610B7CD6AD}" dt="2023-06-14T15:37:45.039" v="301" actId="20577"/>
          <ac:spMkLst>
            <pc:docMk/>
            <pc:sldMk cId="4021805368" sldId="554"/>
            <ac:spMk id="8" creationId="{48FEFF3A-93B4-45CF-0D21-DF2779AED5D5}"/>
          </ac:spMkLst>
        </pc:spChg>
      </pc:sldChg>
      <pc:sldChg chg="modSp">
        <pc:chgData name="Robert C Scanlon" userId="S::rscanlon@mitre.org::87c65fe5-daa8-4da7-88d7-94f711cfd484" providerId="AD" clId="Web-{937CB29D-CCAF-11C3-380B-78610B7CD6AD}" dt="2023-06-14T15:31:10.847" v="2" actId="20577"/>
        <pc:sldMkLst>
          <pc:docMk/>
          <pc:sldMk cId="3350996700" sldId="587"/>
        </pc:sldMkLst>
        <pc:spChg chg="mod">
          <ac:chgData name="Robert C Scanlon" userId="S::rscanlon@mitre.org::87c65fe5-daa8-4da7-88d7-94f711cfd484" providerId="AD" clId="Web-{937CB29D-CCAF-11C3-380B-78610B7CD6AD}" dt="2023-06-14T15:31:10.847" v="2" actId="20577"/>
          <ac:spMkLst>
            <pc:docMk/>
            <pc:sldMk cId="3350996700" sldId="587"/>
            <ac:spMk id="4" creationId="{EBED5C87-358E-D829-7331-FE10D0F8655A}"/>
          </ac:spMkLst>
        </pc:spChg>
      </pc:sldChg>
      <pc:sldChg chg="modSp">
        <pc:chgData name="Robert C Scanlon" userId="S::rscanlon@mitre.org::87c65fe5-daa8-4da7-88d7-94f711cfd484" providerId="AD" clId="Web-{937CB29D-CCAF-11C3-380B-78610B7CD6AD}" dt="2023-06-14T15:30:37.253" v="1" actId="20577"/>
        <pc:sldMkLst>
          <pc:docMk/>
          <pc:sldMk cId="478789489" sldId="597"/>
        </pc:sldMkLst>
        <pc:spChg chg="mod">
          <ac:chgData name="Robert C Scanlon" userId="S::rscanlon@mitre.org::87c65fe5-daa8-4da7-88d7-94f711cfd484" providerId="AD" clId="Web-{937CB29D-CCAF-11C3-380B-78610B7CD6AD}" dt="2023-06-14T15:30:37.253" v="1" actId="20577"/>
          <ac:spMkLst>
            <pc:docMk/>
            <pc:sldMk cId="478789489" sldId="597"/>
            <ac:spMk id="4" creationId="{017472AC-FB25-4E43-0937-FA5597FFD1C9}"/>
          </ac:spMkLst>
        </pc:spChg>
      </pc:sldChg>
      <pc:sldChg chg="modSp">
        <pc:chgData name="Robert C Scanlon" userId="S::rscanlon@mitre.org::87c65fe5-daa8-4da7-88d7-94f711cfd484" providerId="AD" clId="Web-{937CB29D-CCAF-11C3-380B-78610B7CD6AD}" dt="2023-06-14T15:47:56.312" v="320" actId="20577"/>
        <pc:sldMkLst>
          <pc:docMk/>
          <pc:sldMk cId="4204798997" sldId="598"/>
        </pc:sldMkLst>
        <pc:spChg chg="mod">
          <ac:chgData name="Robert C Scanlon" userId="S::rscanlon@mitre.org::87c65fe5-daa8-4da7-88d7-94f711cfd484" providerId="AD" clId="Web-{937CB29D-CCAF-11C3-380B-78610B7CD6AD}" dt="2023-06-14T15:29:35.393" v="0" actId="20577"/>
          <ac:spMkLst>
            <pc:docMk/>
            <pc:sldMk cId="4204798997" sldId="598"/>
            <ac:spMk id="3" creationId="{BCE07320-2A8F-1BB5-23DA-B5346C915CF4}"/>
          </ac:spMkLst>
        </pc:spChg>
        <pc:spChg chg="mod">
          <ac:chgData name="Robert C Scanlon" userId="S::rscanlon@mitre.org::87c65fe5-daa8-4da7-88d7-94f711cfd484" providerId="AD" clId="Web-{937CB29D-CCAF-11C3-380B-78610B7CD6AD}" dt="2023-06-14T15:47:56.312" v="320" actId="20577"/>
          <ac:spMkLst>
            <pc:docMk/>
            <pc:sldMk cId="4204798997" sldId="598"/>
            <ac:spMk id="4" creationId="{06651D22-9509-BE22-6202-8EA67CFDAC6F}"/>
          </ac:spMkLst>
        </pc:spChg>
      </pc:sldChg>
    </pc:docChg>
  </pc:docChgLst>
  <pc:docChgLst>
    <pc:chgData name="Robert C Scanlon" userId="87c65fe5-daa8-4da7-88d7-94f711cfd484" providerId="ADAL" clId="{1EAFB39A-8BB5-BB42-A731-3BA0F14F5681}"/>
    <pc:docChg chg="undo redo custSel addSld delSld modSld sldOrd modMainMaster modSection">
      <pc:chgData name="Robert C Scanlon" userId="87c65fe5-daa8-4da7-88d7-94f711cfd484" providerId="ADAL" clId="{1EAFB39A-8BB5-BB42-A731-3BA0F14F5681}" dt="2024-01-10T17:50:30.205" v="9185" actId="20577"/>
      <pc:docMkLst>
        <pc:docMk/>
      </pc:docMkLst>
      <pc:sldChg chg="modSp mod">
        <pc:chgData name="Robert C Scanlon" userId="87c65fe5-daa8-4da7-88d7-94f711cfd484" providerId="ADAL" clId="{1EAFB39A-8BB5-BB42-A731-3BA0F14F5681}" dt="2024-01-10T03:15:24.465" v="32" actId="20577"/>
        <pc:sldMkLst>
          <pc:docMk/>
          <pc:sldMk cId="171403637" sldId="367"/>
        </pc:sldMkLst>
        <pc:spChg chg="mod">
          <ac:chgData name="Robert C Scanlon" userId="87c65fe5-daa8-4da7-88d7-94f711cfd484" providerId="ADAL" clId="{1EAFB39A-8BB5-BB42-A731-3BA0F14F5681}" dt="2024-01-10T03:15:13.904" v="4" actId="20577"/>
          <ac:spMkLst>
            <pc:docMk/>
            <pc:sldMk cId="171403637" sldId="367"/>
            <ac:spMk id="11" creationId="{F9B77AE9-225F-48B2-BA99-84435A6064AD}"/>
          </ac:spMkLst>
        </pc:spChg>
        <pc:spChg chg="mod">
          <ac:chgData name="Robert C Scanlon" userId="87c65fe5-daa8-4da7-88d7-94f711cfd484" providerId="ADAL" clId="{1EAFB39A-8BB5-BB42-A731-3BA0F14F5681}" dt="2024-01-10T03:15:24.465" v="32" actId="20577"/>
          <ac:spMkLst>
            <pc:docMk/>
            <pc:sldMk cId="171403637" sldId="367"/>
            <ac:spMk id="12" creationId="{7DDF988F-A5F6-437B-A882-E9FEF1C20A78}"/>
          </ac:spMkLst>
        </pc:spChg>
        <pc:spChg chg="mod">
          <ac:chgData name="Robert C Scanlon" userId="87c65fe5-daa8-4da7-88d7-94f711cfd484" providerId="ADAL" clId="{1EAFB39A-8BB5-BB42-A731-3BA0F14F5681}" dt="2024-01-10T03:15:16.952" v="18" actId="20577"/>
          <ac:spMkLst>
            <pc:docMk/>
            <pc:sldMk cId="171403637" sldId="367"/>
            <ac:spMk id="13" creationId="{96E79D00-568A-4C16-A9DF-31FC3455D522}"/>
          </ac:spMkLst>
        </pc:spChg>
      </pc:sldChg>
      <pc:sldChg chg="modSp mod">
        <pc:chgData name="Robert C Scanlon" userId="87c65fe5-daa8-4da7-88d7-94f711cfd484" providerId="ADAL" clId="{1EAFB39A-8BB5-BB42-A731-3BA0F14F5681}" dt="2024-01-10T17:01:33.383" v="8540" actId="20577"/>
        <pc:sldMkLst>
          <pc:docMk/>
          <pc:sldMk cId="644276027" sldId="400"/>
        </pc:sldMkLst>
        <pc:spChg chg="mod">
          <ac:chgData name="Robert C Scanlon" userId="87c65fe5-daa8-4da7-88d7-94f711cfd484" providerId="ADAL" clId="{1EAFB39A-8BB5-BB42-A731-3BA0F14F5681}" dt="2024-01-10T17:01:33.383" v="8540" actId="20577"/>
          <ac:spMkLst>
            <pc:docMk/>
            <pc:sldMk cId="644276027" sldId="400"/>
            <ac:spMk id="4" creationId="{5481D4A7-8373-6840-BED9-F0655E985BE1}"/>
          </ac:spMkLst>
        </pc:spChg>
      </pc:sldChg>
      <pc:sldChg chg="modSp mod">
        <pc:chgData name="Robert C Scanlon" userId="87c65fe5-daa8-4da7-88d7-94f711cfd484" providerId="ADAL" clId="{1EAFB39A-8BB5-BB42-A731-3BA0F14F5681}" dt="2024-01-10T03:58:55.701" v="2720" actId="20577"/>
        <pc:sldMkLst>
          <pc:docMk/>
          <pc:sldMk cId="2774878609" sldId="410"/>
        </pc:sldMkLst>
        <pc:spChg chg="mod">
          <ac:chgData name="Robert C Scanlon" userId="87c65fe5-daa8-4da7-88d7-94f711cfd484" providerId="ADAL" clId="{1EAFB39A-8BB5-BB42-A731-3BA0F14F5681}" dt="2024-01-10T03:58:55.701" v="2720" actId="20577"/>
          <ac:spMkLst>
            <pc:docMk/>
            <pc:sldMk cId="2774878609" sldId="410"/>
            <ac:spMk id="4" creationId="{912C2DC4-E347-394E-8CF8-F14848A56B5B}"/>
          </ac:spMkLst>
        </pc:spChg>
      </pc:sldChg>
      <pc:sldChg chg="modSp mod">
        <pc:chgData name="Robert C Scanlon" userId="87c65fe5-daa8-4da7-88d7-94f711cfd484" providerId="ADAL" clId="{1EAFB39A-8BB5-BB42-A731-3BA0F14F5681}" dt="2024-01-10T03:18:42.952" v="360" actId="113"/>
        <pc:sldMkLst>
          <pc:docMk/>
          <pc:sldMk cId="4021805368" sldId="554"/>
        </pc:sldMkLst>
        <pc:spChg chg="mod">
          <ac:chgData name="Robert C Scanlon" userId="87c65fe5-daa8-4da7-88d7-94f711cfd484" providerId="ADAL" clId="{1EAFB39A-8BB5-BB42-A731-3BA0F14F5681}" dt="2024-01-10T03:17:33.160" v="253" actId="20577"/>
          <ac:spMkLst>
            <pc:docMk/>
            <pc:sldMk cId="4021805368" sldId="554"/>
            <ac:spMk id="3" creationId="{1D524D76-16E9-E24B-93EE-2004D6252CE6}"/>
          </ac:spMkLst>
        </pc:spChg>
        <pc:spChg chg="mod">
          <ac:chgData name="Robert C Scanlon" userId="87c65fe5-daa8-4da7-88d7-94f711cfd484" providerId="ADAL" clId="{1EAFB39A-8BB5-BB42-A731-3BA0F14F5681}" dt="2024-01-10T03:18:42.952" v="360" actId="113"/>
          <ac:spMkLst>
            <pc:docMk/>
            <pc:sldMk cId="4021805368" sldId="554"/>
            <ac:spMk id="8" creationId="{48FEFF3A-93B4-45CF-0D21-DF2779AED5D5}"/>
          </ac:spMkLst>
        </pc:spChg>
      </pc:sldChg>
      <pc:sldChg chg="del">
        <pc:chgData name="Robert C Scanlon" userId="87c65fe5-daa8-4da7-88d7-94f711cfd484" providerId="ADAL" clId="{1EAFB39A-8BB5-BB42-A731-3BA0F14F5681}" dt="2024-01-10T03:58:02.732" v="2699" actId="2696"/>
        <pc:sldMkLst>
          <pc:docMk/>
          <pc:sldMk cId="207641690" sldId="610"/>
        </pc:sldMkLst>
      </pc:sldChg>
      <pc:sldChg chg="del">
        <pc:chgData name="Robert C Scanlon" userId="87c65fe5-daa8-4da7-88d7-94f711cfd484" providerId="ADAL" clId="{1EAFB39A-8BB5-BB42-A731-3BA0F14F5681}" dt="2024-01-10T03:58:02.743" v="2708" actId="2696"/>
        <pc:sldMkLst>
          <pc:docMk/>
          <pc:sldMk cId="1412218078" sldId="611"/>
        </pc:sldMkLst>
      </pc:sldChg>
      <pc:sldChg chg="del">
        <pc:chgData name="Robert C Scanlon" userId="87c65fe5-daa8-4da7-88d7-94f711cfd484" providerId="ADAL" clId="{1EAFB39A-8BB5-BB42-A731-3BA0F14F5681}" dt="2024-01-10T03:58:02.733" v="2700" actId="2696"/>
        <pc:sldMkLst>
          <pc:docMk/>
          <pc:sldMk cId="2741293362" sldId="612"/>
        </pc:sldMkLst>
      </pc:sldChg>
      <pc:sldChg chg="del">
        <pc:chgData name="Robert C Scanlon" userId="87c65fe5-daa8-4da7-88d7-94f711cfd484" providerId="ADAL" clId="{1EAFB39A-8BB5-BB42-A731-3BA0F14F5681}" dt="2024-01-10T03:58:02.737" v="2705" actId="2696"/>
        <pc:sldMkLst>
          <pc:docMk/>
          <pc:sldMk cId="3545614436" sldId="613"/>
        </pc:sldMkLst>
      </pc:sldChg>
      <pc:sldChg chg="del">
        <pc:chgData name="Robert C Scanlon" userId="87c65fe5-daa8-4da7-88d7-94f711cfd484" providerId="ADAL" clId="{1EAFB39A-8BB5-BB42-A731-3BA0F14F5681}" dt="2024-01-10T03:58:02.747" v="2709" actId="2696"/>
        <pc:sldMkLst>
          <pc:docMk/>
          <pc:sldMk cId="1563231264" sldId="614"/>
        </pc:sldMkLst>
      </pc:sldChg>
      <pc:sldChg chg="del">
        <pc:chgData name="Robert C Scanlon" userId="87c65fe5-daa8-4da7-88d7-94f711cfd484" providerId="ADAL" clId="{1EAFB39A-8BB5-BB42-A731-3BA0F14F5681}" dt="2024-01-10T03:58:02.734" v="2701" actId="2696"/>
        <pc:sldMkLst>
          <pc:docMk/>
          <pc:sldMk cId="58011107" sldId="615"/>
        </pc:sldMkLst>
      </pc:sldChg>
      <pc:sldChg chg="del">
        <pc:chgData name="Robert C Scanlon" userId="87c65fe5-daa8-4da7-88d7-94f711cfd484" providerId="ADAL" clId="{1EAFB39A-8BB5-BB42-A731-3BA0F14F5681}" dt="2024-01-10T03:58:02.739" v="2707" actId="2696"/>
        <pc:sldMkLst>
          <pc:docMk/>
          <pc:sldMk cId="302241021" sldId="616"/>
        </pc:sldMkLst>
      </pc:sldChg>
      <pc:sldChg chg="del">
        <pc:chgData name="Robert C Scanlon" userId="87c65fe5-daa8-4da7-88d7-94f711cfd484" providerId="ADAL" clId="{1EAFB39A-8BB5-BB42-A731-3BA0F14F5681}" dt="2024-01-10T03:58:02.735" v="2702" actId="2696"/>
        <pc:sldMkLst>
          <pc:docMk/>
          <pc:sldMk cId="1701260675" sldId="617"/>
        </pc:sldMkLst>
      </pc:sldChg>
      <pc:sldChg chg="del">
        <pc:chgData name="Robert C Scanlon" userId="87c65fe5-daa8-4da7-88d7-94f711cfd484" providerId="ADAL" clId="{1EAFB39A-8BB5-BB42-A731-3BA0F14F5681}" dt="2024-01-10T03:58:02.738" v="2706" actId="2696"/>
        <pc:sldMkLst>
          <pc:docMk/>
          <pc:sldMk cId="3137961173" sldId="618"/>
        </pc:sldMkLst>
      </pc:sldChg>
      <pc:sldChg chg="del">
        <pc:chgData name="Robert C Scanlon" userId="87c65fe5-daa8-4da7-88d7-94f711cfd484" providerId="ADAL" clId="{1EAFB39A-8BB5-BB42-A731-3BA0F14F5681}" dt="2024-01-10T03:58:02.735" v="2703" actId="2696"/>
        <pc:sldMkLst>
          <pc:docMk/>
          <pc:sldMk cId="3144974319" sldId="620"/>
        </pc:sldMkLst>
      </pc:sldChg>
      <pc:sldChg chg="del">
        <pc:chgData name="Robert C Scanlon" userId="87c65fe5-daa8-4da7-88d7-94f711cfd484" providerId="ADAL" clId="{1EAFB39A-8BB5-BB42-A731-3BA0F14F5681}" dt="2024-01-10T03:58:02.736" v="2704" actId="2696"/>
        <pc:sldMkLst>
          <pc:docMk/>
          <pc:sldMk cId="2549759561" sldId="621"/>
        </pc:sldMkLst>
      </pc:sldChg>
      <pc:sldChg chg="del">
        <pc:chgData name="Robert C Scanlon" userId="87c65fe5-daa8-4da7-88d7-94f711cfd484" providerId="ADAL" clId="{1EAFB39A-8BB5-BB42-A731-3BA0F14F5681}" dt="2024-01-10T03:58:02.750" v="2710" actId="2696"/>
        <pc:sldMkLst>
          <pc:docMk/>
          <pc:sldMk cId="554583944" sldId="622"/>
        </pc:sldMkLst>
      </pc:sldChg>
      <pc:sldChg chg="addSp delSp modSp new mod">
        <pc:chgData name="Robert C Scanlon" userId="87c65fe5-daa8-4da7-88d7-94f711cfd484" providerId="ADAL" clId="{1EAFB39A-8BB5-BB42-A731-3BA0F14F5681}" dt="2024-01-10T03:59:07.288" v="2725" actId="20577"/>
        <pc:sldMkLst>
          <pc:docMk/>
          <pc:sldMk cId="3045072159" sldId="623"/>
        </pc:sldMkLst>
        <pc:spChg chg="mod">
          <ac:chgData name="Robert C Scanlon" userId="87c65fe5-daa8-4da7-88d7-94f711cfd484" providerId="ADAL" clId="{1EAFB39A-8BB5-BB42-A731-3BA0F14F5681}" dt="2024-01-10T03:24:10.513" v="392" actId="20577"/>
          <ac:spMkLst>
            <pc:docMk/>
            <pc:sldMk cId="3045072159" sldId="623"/>
            <ac:spMk id="3" creationId="{076CA089-2134-CF4E-238C-196666F61997}"/>
          </ac:spMkLst>
        </pc:spChg>
        <pc:spChg chg="mod">
          <ac:chgData name="Robert C Scanlon" userId="87c65fe5-daa8-4da7-88d7-94f711cfd484" providerId="ADAL" clId="{1EAFB39A-8BB5-BB42-A731-3BA0F14F5681}" dt="2024-01-10T03:59:07.288" v="2725" actId="20577"/>
          <ac:spMkLst>
            <pc:docMk/>
            <pc:sldMk cId="3045072159" sldId="623"/>
            <ac:spMk id="4" creationId="{6DCF7FC5-3ED4-0F4E-0600-A378955461DC}"/>
          </ac:spMkLst>
        </pc:spChg>
        <pc:spChg chg="add del">
          <ac:chgData name="Robert C Scanlon" userId="87c65fe5-daa8-4da7-88d7-94f711cfd484" providerId="ADAL" clId="{1EAFB39A-8BB5-BB42-A731-3BA0F14F5681}" dt="2024-01-10T03:19:37.064" v="363" actId="478"/>
          <ac:spMkLst>
            <pc:docMk/>
            <pc:sldMk cId="3045072159" sldId="623"/>
            <ac:spMk id="6" creationId="{30FD3F55-634A-1D80-9986-133429B76047}"/>
          </ac:spMkLst>
        </pc:spChg>
        <pc:picChg chg="add mod">
          <ac:chgData name="Robert C Scanlon" userId="87c65fe5-daa8-4da7-88d7-94f711cfd484" providerId="ADAL" clId="{1EAFB39A-8BB5-BB42-A731-3BA0F14F5681}" dt="2024-01-10T03:24:35.251" v="413" actId="1076"/>
          <ac:picMkLst>
            <pc:docMk/>
            <pc:sldMk cId="3045072159" sldId="623"/>
            <ac:picMk id="8" creationId="{71D7D0FF-330D-D8D3-32DD-7EA68E59D3D1}"/>
          </ac:picMkLst>
        </pc:picChg>
      </pc:sldChg>
      <pc:sldChg chg="addSp modSp new mod ord">
        <pc:chgData name="Robert C Scanlon" userId="87c65fe5-daa8-4da7-88d7-94f711cfd484" providerId="ADAL" clId="{1EAFB39A-8BB5-BB42-A731-3BA0F14F5681}" dt="2024-01-10T03:59:32.309" v="2726" actId="20577"/>
        <pc:sldMkLst>
          <pc:docMk/>
          <pc:sldMk cId="2454153160" sldId="624"/>
        </pc:sldMkLst>
        <pc:spChg chg="mod">
          <ac:chgData name="Robert C Scanlon" userId="87c65fe5-daa8-4da7-88d7-94f711cfd484" providerId="ADAL" clId="{1EAFB39A-8BB5-BB42-A731-3BA0F14F5681}" dt="2024-01-10T03:30:06.499" v="823" actId="20577"/>
          <ac:spMkLst>
            <pc:docMk/>
            <pc:sldMk cId="2454153160" sldId="624"/>
            <ac:spMk id="3" creationId="{40DE641A-11FF-FA3B-79F6-62CDB0C92CCB}"/>
          </ac:spMkLst>
        </pc:spChg>
        <pc:spChg chg="mod">
          <ac:chgData name="Robert C Scanlon" userId="87c65fe5-daa8-4da7-88d7-94f711cfd484" providerId="ADAL" clId="{1EAFB39A-8BB5-BB42-A731-3BA0F14F5681}" dt="2024-01-10T03:59:32.309" v="2726" actId="20577"/>
          <ac:spMkLst>
            <pc:docMk/>
            <pc:sldMk cId="2454153160" sldId="624"/>
            <ac:spMk id="4" creationId="{4C8C461C-B6A0-1447-6E81-CBD489A21EA1}"/>
          </ac:spMkLst>
        </pc:spChg>
        <pc:spChg chg="add mod">
          <ac:chgData name="Robert C Scanlon" userId="87c65fe5-daa8-4da7-88d7-94f711cfd484" providerId="ADAL" clId="{1EAFB39A-8BB5-BB42-A731-3BA0F14F5681}" dt="2024-01-10T03:40:52.835" v="853" actId="1076"/>
          <ac:spMkLst>
            <pc:docMk/>
            <pc:sldMk cId="2454153160" sldId="624"/>
            <ac:spMk id="7" creationId="{449D6432-11F1-5E85-6252-036101CB8CF0}"/>
          </ac:spMkLst>
        </pc:spChg>
        <pc:picChg chg="add mod">
          <ac:chgData name="Robert C Scanlon" userId="87c65fe5-daa8-4da7-88d7-94f711cfd484" providerId="ADAL" clId="{1EAFB39A-8BB5-BB42-A731-3BA0F14F5681}" dt="2024-01-10T03:40:33.674" v="851" actId="1076"/>
          <ac:picMkLst>
            <pc:docMk/>
            <pc:sldMk cId="2454153160" sldId="624"/>
            <ac:picMk id="6" creationId="{4B8ACCAE-DC5E-3521-D1C3-8CA71982CDB6}"/>
          </ac:picMkLst>
        </pc:picChg>
      </pc:sldChg>
      <pc:sldChg chg="addSp delSp modSp new del mod">
        <pc:chgData name="Robert C Scanlon" userId="87c65fe5-daa8-4da7-88d7-94f711cfd484" providerId="ADAL" clId="{1EAFB39A-8BB5-BB42-A731-3BA0F14F5681}" dt="2024-01-10T15:06:10.378" v="4684" actId="2696"/>
        <pc:sldMkLst>
          <pc:docMk/>
          <pc:sldMk cId="2864064998" sldId="625"/>
        </pc:sldMkLst>
        <pc:spChg chg="mod">
          <ac:chgData name="Robert C Scanlon" userId="87c65fe5-daa8-4da7-88d7-94f711cfd484" providerId="ADAL" clId="{1EAFB39A-8BB5-BB42-A731-3BA0F14F5681}" dt="2024-01-10T14:45:44.641" v="3111" actId="20577"/>
          <ac:spMkLst>
            <pc:docMk/>
            <pc:sldMk cId="2864064998" sldId="625"/>
            <ac:spMk id="3" creationId="{8B6270AF-45C0-30C1-ED89-345C0F6712F5}"/>
          </ac:spMkLst>
        </pc:spChg>
        <pc:spChg chg="mod">
          <ac:chgData name="Robert C Scanlon" userId="87c65fe5-daa8-4da7-88d7-94f711cfd484" providerId="ADAL" clId="{1EAFB39A-8BB5-BB42-A731-3BA0F14F5681}" dt="2024-01-10T14:46:27.123" v="3118" actId="14100"/>
          <ac:spMkLst>
            <pc:docMk/>
            <pc:sldMk cId="2864064998" sldId="625"/>
            <ac:spMk id="4" creationId="{E7C3164D-5961-7E03-1C7F-3004F987E5A8}"/>
          </ac:spMkLst>
        </pc:spChg>
        <pc:spChg chg="add del mod">
          <ac:chgData name="Robert C Scanlon" userId="87c65fe5-daa8-4da7-88d7-94f711cfd484" providerId="ADAL" clId="{1EAFB39A-8BB5-BB42-A731-3BA0F14F5681}" dt="2024-01-10T03:48:49.827" v="1590" actId="478"/>
          <ac:spMkLst>
            <pc:docMk/>
            <pc:sldMk cId="2864064998" sldId="625"/>
            <ac:spMk id="5" creationId="{771C721B-07D0-B192-45B4-DC08EBC40768}"/>
          </ac:spMkLst>
        </pc:spChg>
        <pc:spChg chg="add mod">
          <ac:chgData name="Robert C Scanlon" userId="87c65fe5-daa8-4da7-88d7-94f711cfd484" providerId="ADAL" clId="{1EAFB39A-8BB5-BB42-A731-3BA0F14F5681}" dt="2024-01-10T03:56:36.206" v="2593" actId="1076"/>
          <ac:spMkLst>
            <pc:docMk/>
            <pc:sldMk cId="2864064998" sldId="625"/>
            <ac:spMk id="6" creationId="{0664797B-CD00-55BC-E00C-79267A0738A9}"/>
          </ac:spMkLst>
        </pc:spChg>
      </pc:sldChg>
      <pc:sldChg chg="addSp delSp modSp new del mod">
        <pc:chgData name="Robert C Scanlon" userId="87c65fe5-daa8-4da7-88d7-94f711cfd484" providerId="ADAL" clId="{1EAFB39A-8BB5-BB42-A731-3BA0F14F5681}" dt="2024-01-10T17:07:53.357" v="8681" actId="2696"/>
        <pc:sldMkLst>
          <pc:docMk/>
          <pc:sldMk cId="1090962859" sldId="626"/>
        </pc:sldMkLst>
        <pc:spChg chg="mod">
          <ac:chgData name="Robert C Scanlon" userId="87c65fe5-daa8-4da7-88d7-94f711cfd484" providerId="ADAL" clId="{1EAFB39A-8BB5-BB42-A731-3BA0F14F5681}" dt="2024-01-10T03:56:51.552" v="2646" actId="20577"/>
          <ac:spMkLst>
            <pc:docMk/>
            <pc:sldMk cId="1090962859" sldId="626"/>
            <ac:spMk id="3" creationId="{9B6FFE32-589D-A158-3BCD-AED61843B3B0}"/>
          </ac:spMkLst>
        </pc:spChg>
        <pc:spChg chg="del mod">
          <ac:chgData name="Robert C Scanlon" userId="87c65fe5-daa8-4da7-88d7-94f711cfd484" providerId="ADAL" clId="{1EAFB39A-8BB5-BB42-A731-3BA0F14F5681}" dt="2024-01-10T14:23:24.130" v="2727" actId="478"/>
          <ac:spMkLst>
            <pc:docMk/>
            <pc:sldMk cId="1090962859" sldId="626"/>
            <ac:spMk id="4" creationId="{D7DC9E10-3BFD-B3C7-0C9B-1335CE31A1A8}"/>
          </ac:spMkLst>
        </pc:spChg>
        <pc:spChg chg="add">
          <ac:chgData name="Robert C Scanlon" userId="87c65fe5-daa8-4da7-88d7-94f711cfd484" providerId="ADAL" clId="{1EAFB39A-8BB5-BB42-A731-3BA0F14F5681}" dt="2024-01-10T14:23:24.936" v="2728" actId="22"/>
          <ac:spMkLst>
            <pc:docMk/>
            <pc:sldMk cId="1090962859" sldId="626"/>
            <ac:spMk id="6" creationId="{B56A00DC-DCFC-EE3A-7395-D2D009156A2C}"/>
          </ac:spMkLst>
        </pc:spChg>
        <pc:picChg chg="add mod">
          <ac:chgData name="Robert C Scanlon" userId="87c65fe5-daa8-4da7-88d7-94f711cfd484" providerId="ADAL" clId="{1EAFB39A-8BB5-BB42-A731-3BA0F14F5681}" dt="2024-01-10T14:23:34.781" v="2731" actId="962"/>
          <ac:picMkLst>
            <pc:docMk/>
            <pc:sldMk cId="1090962859" sldId="626"/>
            <ac:picMk id="8" creationId="{27C3AD53-AEE4-17A0-57BB-C53B52C4076D}"/>
          </ac:picMkLst>
        </pc:picChg>
      </pc:sldChg>
      <pc:sldChg chg="addSp delSp modSp new del mod">
        <pc:chgData name="Robert C Scanlon" userId="87c65fe5-daa8-4da7-88d7-94f711cfd484" providerId="ADAL" clId="{1EAFB39A-8BB5-BB42-A731-3BA0F14F5681}" dt="2024-01-10T17:07:49.831" v="8680" actId="2696"/>
        <pc:sldMkLst>
          <pc:docMk/>
          <pc:sldMk cId="2911316488" sldId="627"/>
        </pc:sldMkLst>
        <pc:spChg chg="del mod">
          <ac:chgData name="Robert C Scanlon" userId="87c65fe5-daa8-4da7-88d7-94f711cfd484" providerId="ADAL" clId="{1EAFB39A-8BB5-BB42-A731-3BA0F14F5681}" dt="2024-01-10T14:32:23.291" v="2911" actId="478"/>
          <ac:spMkLst>
            <pc:docMk/>
            <pc:sldMk cId="2911316488" sldId="627"/>
            <ac:spMk id="3" creationId="{E13FC6B4-ABA0-D854-8776-7A4DDB55B37A}"/>
          </ac:spMkLst>
        </pc:spChg>
        <pc:spChg chg="del">
          <ac:chgData name="Robert C Scanlon" userId="87c65fe5-daa8-4da7-88d7-94f711cfd484" providerId="ADAL" clId="{1EAFB39A-8BB5-BB42-A731-3BA0F14F5681}" dt="2024-01-10T14:24:37.372" v="2750" actId="478"/>
          <ac:spMkLst>
            <pc:docMk/>
            <pc:sldMk cId="2911316488" sldId="627"/>
            <ac:spMk id="4" creationId="{DA8DDE08-ED1D-7A2A-F8E7-1E2C926FEEC2}"/>
          </ac:spMkLst>
        </pc:spChg>
        <pc:spChg chg="add del mod">
          <ac:chgData name="Robert C Scanlon" userId="87c65fe5-daa8-4da7-88d7-94f711cfd484" providerId="ADAL" clId="{1EAFB39A-8BB5-BB42-A731-3BA0F14F5681}" dt="2024-01-10T14:26:13.331" v="2760" actId="478"/>
          <ac:spMkLst>
            <pc:docMk/>
            <pc:sldMk cId="2911316488" sldId="627"/>
            <ac:spMk id="7" creationId="{24375E37-DDAF-D1E1-F60B-47DDD7B8A2EB}"/>
          </ac:spMkLst>
        </pc:spChg>
        <pc:spChg chg="add del mod">
          <ac:chgData name="Robert C Scanlon" userId="87c65fe5-daa8-4da7-88d7-94f711cfd484" providerId="ADAL" clId="{1EAFB39A-8BB5-BB42-A731-3BA0F14F5681}" dt="2024-01-10T14:44:43.530" v="3084" actId="478"/>
          <ac:spMkLst>
            <pc:docMk/>
            <pc:sldMk cId="2911316488" sldId="627"/>
            <ac:spMk id="8" creationId="{09643476-4518-3DED-2065-1BCF83A22136}"/>
          </ac:spMkLst>
        </pc:spChg>
        <pc:spChg chg="add mod">
          <ac:chgData name="Robert C Scanlon" userId="87c65fe5-daa8-4da7-88d7-94f711cfd484" providerId="ADAL" clId="{1EAFB39A-8BB5-BB42-A731-3BA0F14F5681}" dt="2024-01-10T14:44:54.109" v="3086" actId="1076"/>
          <ac:spMkLst>
            <pc:docMk/>
            <pc:sldMk cId="2911316488" sldId="627"/>
            <ac:spMk id="9" creationId="{19228C06-DBC0-CA99-83AB-9B93097DF825}"/>
          </ac:spMkLst>
        </pc:spChg>
        <pc:spChg chg="add mod">
          <ac:chgData name="Robert C Scanlon" userId="87c65fe5-daa8-4da7-88d7-94f711cfd484" providerId="ADAL" clId="{1EAFB39A-8BB5-BB42-A731-3BA0F14F5681}" dt="2024-01-10T14:39:33.525" v="3081" actId="13822"/>
          <ac:spMkLst>
            <pc:docMk/>
            <pc:sldMk cId="2911316488" sldId="627"/>
            <ac:spMk id="10" creationId="{E2423284-D367-1751-5B54-49CE12E583E8}"/>
          </ac:spMkLst>
        </pc:spChg>
        <pc:spChg chg="add mod">
          <ac:chgData name="Robert C Scanlon" userId="87c65fe5-daa8-4da7-88d7-94f711cfd484" providerId="ADAL" clId="{1EAFB39A-8BB5-BB42-A731-3BA0F14F5681}" dt="2024-01-10T14:39:00.908" v="3078" actId="1076"/>
          <ac:spMkLst>
            <pc:docMk/>
            <pc:sldMk cId="2911316488" sldId="627"/>
            <ac:spMk id="11" creationId="{1EE0C396-AAFF-C273-206B-08AF2862E8F7}"/>
          </ac:spMkLst>
        </pc:spChg>
        <pc:spChg chg="add mod">
          <ac:chgData name="Robert C Scanlon" userId="87c65fe5-daa8-4da7-88d7-94f711cfd484" providerId="ADAL" clId="{1EAFB39A-8BB5-BB42-A731-3BA0F14F5681}" dt="2024-01-10T14:29:58.891" v="2902"/>
          <ac:spMkLst>
            <pc:docMk/>
            <pc:sldMk cId="2911316488" sldId="627"/>
            <ac:spMk id="12" creationId="{103CBDA6-76A7-DFC1-A231-470DDC36A3A4}"/>
          </ac:spMkLst>
        </pc:spChg>
        <pc:spChg chg="add mod">
          <ac:chgData name="Robert C Scanlon" userId="87c65fe5-daa8-4da7-88d7-94f711cfd484" providerId="ADAL" clId="{1EAFB39A-8BB5-BB42-A731-3BA0F14F5681}" dt="2024-01-10T14:29:58.891" v="2902"/>
          <ac:spMkLst>
            <pc:docMk/>
            <pc:sldMk cId="2911316488" sldId="627"/>
            <ac:spMk id="13" creationId="{8A232312-CF02-591B-3FF4-333FABBA4C32}"/>
          </ac:spMkLst>
        </pc:spChg>
        <pc:spChg chg="add del mod">
          <ac:chgData name="Robert C Scanlon" userId="87c65fe5-daa8-4da7-88d7-94f711cfd484" providerId="ADAL" clId="{1EAFB39A-8BB5-BB42-A731-3BA0F14F5681}" dt="2024-01-10T14:32:25.342" v="2912" actId="478"/>
          <ac:spMkLst>
            <pc:docMk/>
            <pc:sldMk cId="2911316488" sldId="627"/>
            <ac:spMk id="17" creationId="{85B4F56D-94FB-4B8B-DFAC-B3CA40757826}"/>
          </ac:spMkLst>
        </pc:spChg>
        <pc:spChg chg="add mod">
          <ac:chgData name="Robert C Scanlon" userId="87c65fe5-daa8-4da7-88d7-94f711cfd484" providerId="ADAL" clId="{1EAFB39A-8BB5-BB42-A731-3BA0F14F5681}" dt="2024-01-10T14:45:00.738" v="3089" actId="20577"/>
          <ac:spMkLst>
            <pc:docMk/>
            <pc:sldMk cId="2911316488" sldId="627"/>
            <ac:spMk id="18" creationId="{E64DB454-C2B6-DF7D-81E0-02B172BDE513}"/>
          </ac:spMkLst>
        </pc:spChg>
        <pc:picChg chg="add del mod">
          <ac:chgData name="Robert C Scanlon" userId="87c65fe5-daa8-4da7-88d7-94f711cfd484" providerId="ADAL" clId="{1EAFB39A-8BB5-BB42-A731-3BA0F14F5681}" dt="2024-01-10T14:29:22.282" v="2900" actId="478"/>
          <ac:picMkLst>
            <pc:docMk/>
            <pc:sldMk cId="2911316488" sldId="627"/>
            <ac:picMk id="6" creationId="{C9176567-609F-2945-B1BA-F3E5E37EB99D}"/>
          </ac:picMkLst>
        </pc:picChg>
        <pc:picChg chg="add mod">
          <ac:chgData name="Robert C Scanlon" userId="87c65fe5-daa8-4da7-88d7-94f711cfd484" providerId="ADAL" clId="{1EAFB39A-8BB5-BB42-A731-3BA0F14F5681}" dt="2024-01-10T14:44:56.478" v="3087" actId="1076"/>
          <ac:picMkLst>
            <pc:docMk/>
            <pc:sldMk cId="2911316488" sldId="627"/>
            <ac:picMk id="15" creationId="{09094AB9-F75A-B676-3048-85BB997CCB81}"/>
          </ac:picMkLst>
        </pc:picChg>
      </pc:sldChg>
      <pc:sldChg chg="addSp modSp new mod">
        <pc:chgData name="Robert C Scanlon" userId="87c65fe5-daa8-4da7-88d7-94f711cfd484" providerId="ADAL" clId="{1EAFB39A-8BB5-BB42-A731-3BA0F14F5681}" dt="2024-01-10T16:21:19.627" v="5881" actId="20577"/>
        <pc:sldMkLst>
          <pc:docMk/>
          <pc:sldMk cId="1638496415" sldId="628"/>
        </pc:sldMkLst>
        <pc:spChg chg="mod">
          <ac:chgData name="Robert C Scanlon" userId="87c65fe5-daa8-4da7-88d7-94f711cfd484" providerId="ADAL" clId="{1EAFB39A-8BB5-BB42-A731-3BA0F14F5681}" dt="2024-01-10T14:52:04.739" v="3565" actId="207"/>
          <ac:spMkLst>
            <pc:docMk/>
            <pc:sldMk cId="1638496415" sldId="628"/>
            <ac:spMk id="2" creationId="{97CB4EA6-1AD7-C46B-57F6-E2C6D10D305E}"/>
          </ac:spMkLst>
        </pc:spChg>
        <pc:spChg chg="mod">
          <ac:chgData name="Robert C Scanlon" userId="87c65fe5-daa8-4da7-88d7-94f711cfd484" providerId="ADAL" clId="{1EAFB39A-8BB5-BB42-A731-3BA0F14F5681}" dt="2024-01-10T14:52:04.739" v="3565" actId="207"/>
          <ac:spMkLst>
            <pc:docMk/>
            <pc:sldMk cId="1638496415" sldId="628"/>
            <ac:spMk id="3" creationId="{7A59DF73-5897-A9DD-1111-F5873664F9F3}"/>
          </ac:spMkLst>
        </pc:spChg>
        <pc:spChg chg="mod">
          <ac:chgData name="Robert C Scanlon" userId="87c65fe5-daa8-4da7-88d7-94f711cfd484" providerId="ADAL" clId="{1EAFB39A-8BB5-BB42-A731-3BA0F14F5681}" dt="2024-01-10T14:52:46.601" v="3566" actId="20577"/>
          <ac:spMkLst>
            <pc:docMk/>
            <pc:sldMk cId="1638496415" sldId="628"/>
            <ac:spMk id="4" creationId="{1DDFE634-1582-0ED0-274B-53D7A1CC1AEF}"/>
          </ac:spMkLst>
        </pc:spChg>
        <pc:spChg chg="mod">
          <ac:chgData name="Robert C Scanlon" userId="87c65fe5-daa8-4da7-88d7-94f711cfd484" providerId="ADAL" clId="{1EAFB39A-8BB5-BB42-A731-3BA0F14F5681}" dt="2024-01-10T16:21:19.627" v="5881" actId="20577"/>
          <ac:spMkLst>
            <pc:docMk/>
            <pc:sldMk cId="1638496415" sldId="628"/>
            <ac:spMk id="6" creationId="{0A9B1B12-EFF1-89FA-B6C9-5857D68B0E63}"/>
          </ac:spMkLst>
        </pc:spChg>
        <pc:spChg chg="mod">
          <ac:chgData name="Robert C Scanlon" userId="87c65fe5-daa8-4da7-88d7-94f711cfd484" providerId="ADAL" clId="{1EAFB39A-8BB5-BB42-A731-3BA0F14F5681}" dt="2024-01-10T14:51:46.395" v="3563" actId="122"/>
          <ac:spMkLst>
            <pc:docMk/>
            <pc:sldMk cId="1638496415" sldId="628"/>
            <ac:spMk id="7" creationId="{927FAA84-2047-7504-55FF-42B66CAA99BB}"/>
          </ac:spMkLst>
        </pc:spChg>
        <pc:picChg chg="add mod">
          <ac:chgData name="Robert C Scanlon" userId="87c65fe5-daa8-4da7-88d7-94f711cfd484" providerId="ADAL" clId="{1EAFB39A-8BB5-BB42-A731-3BA0F14F5681}" dt="2024-01-10T14:51:42.087" v="3562" actId="1076"/>
          <ac:picMkLst>
            <pc:docMk/>
            <pc:sldMk cId="1638496415" sldId="628"/>
            <ac:picMk id="9" creationId="{FC191C4F-546D-C43A-35E7-99C7BFF8E2BA}"/>
          </ac:picMkLst>
        </pc:picChg>
        <pc:picChg chg="add mod">
          <ac:chgData name="Robert C Scanlon" userId="87c65fe5-daa8-4da7-88d7-94f711cfd484" providerId="ADAL" clId="{1EAFB39A-8BB5-BB42-A731-3BA0F14F5681}" dt="2024-01-10T14:51:15.439" v="3556" actId="1076"/>
          <ac:picMkLst>
            <pc:docMk/>
            <pc:sldMk cId="1638496415" sldId="628"/>
            <ac:picMk id="11" creationId="{AAA4BF6B-6827-6597-EC93-A22F86E4FCA1}"/>
          </ac:picMkLst>
        </pc:picChg>
      </pc:sldChg>
      <pc:sldChg chg="addSp modSp new mod">
        <pc:chgData name="Robert C Scanlon" userId="87c65fe5-daa8-4da7-88d7-94f711cfd484" providerId="ADAL" clId="{1EAFB39A-8BB5-BB42-A731-3BA0F14F5681}" dt="2024-01-10T17:32:06.711" v="9143" actId="20577"/>
        <pc:sldMkLst>
          <pc:docMk/>
          <pc:sldMk cId="4251854223" sldId="629"/>
        </pc:sldMkLst>
        <pc:spChg chg="mod">
          <ac:chgData name="Robert C Scanlon" userId="87c65fe5-daa8-4da7-88d7-94f711cfd484" providerId="ADAL" clId="{1EAFB39A-8BB5-BB42-A731-3BA0F14F5681}" dt="2024-01-10T17:02:22.579" v="8543" actId="20577"/>
          <ac:spMkLst>
            <pc:docMk/>
            <pc:sldMk cId="4251854223" sldId="629"/>
            <ac:spMk id="3" creationId="{A44F0283-BEF8-524F-AA61-60516D1A3A73}"/>
          </ac:spMkLst>
        </pc:spChg>
        <pc:spChg chg="mod">
          <ac:chgData name="Robert C Scanlon" userId="87c65fe5-daa8-4da7-88d7-94f711cfd484" providerId="ADAL" clId="{1EAFB39A-8BB5-BB42-A731-3BA0F14F5681}" dt="2024-01-10T17:32:06.711" v="9143" actId="20577"/>
          <ac:spMkLst>
            <pc:docMk/>
            <pc:sldMk cId="4251854223" sldId="629"/>
            <ac:spMk id="4" creationId="{89A0EF53-4981-53A9-646C-C2410AAF8D3A}"/>
          </ac:spMkLst>
        </pc:spChg>
        <pc:spChg chg="add mod">
          <ac:chgData name="Robert C Scanlon" userId="87c65fe5-daa8-4da7-88d7-94f711cfd484" providerId="ADAL" clId="{1EAFB39A-8BB5-BB42-A731-3BA0F14F5681}" dt="2024-01-10T15:25:39.010" v="4804" actId="20577"/>
          <ac:spMkLst>
            <pc:docMk/>
            <pc:sldMk cId="4251854223" sldId="629"/>
            <ac:spMk id="5" creationId="{DBFD4333-F443-026E-EB96-886551E4E7FF}"/>
          </ac:spMkLst>
        </pc:spChg>
      </pc:sldChg>
      <pc:sldChg chg="addSp delSp modSp new del mod">
        <pc:chgData name="Robert C Scanlon" userId="87c65fe5-daa8-4da7-88d7-94f711cfd484" providerId="ADAL" clId="{1EAFB39A-8BB5-BB42-A731-3BA0F14F5681}" dt="2024-01-10T17:07:45.146" v="8679" actId="2696"/>
        <pc:sldMkLst>
          <pc:docMk/>
          <pc:sldMk cId="2728039792" sldId="630"/>
        </pc:sldMkLst>
        <pc:spChg chg="mod">
          <ac:chgData name="Robert C Scanlon" userId="87c65fe5-daa8-4da7-88d7-94f711cfd484" providerId="ADAL" clId="{1EAFB39A-8BB5-BB42-A731-3BA0F14F5681}" dt="2024-01-10T15:09:27.679" v="4698" actId="20577"/>
          <ac:spMkLst>
            <pc:docMk/>
            <pc:sldMk cId="2728039792" sldId="630"/>
            <ac:spMk id="3" creationId="{E7B0F4B7-2AC4-C5CC-B85B-58C27D4F4165}"/>
          </ac:spMkLst>
        </pc:spChg>
        <pc:spChg chg="del mod">
          <ac:chgData name="Robert C Scanlon" userId="87c65fe5-daa8-4da7-88d7-94f711cfd484" providerId="ADAL" clId="{1EAFB39A-8BB5-BB42-A731-3BA0F14F5681}" dt="2024-01-10T15:10:57.490" v="4700"/>
          <ac:spMkLst>
            <pc:docMk/>
            <pc:sldMk cId="2728039792" sldId="630"/>
            <ac:spMk id="4" creationId="{91C7371E-094E-F531-CC4B-5C943B3F9C34}"/>
          </ac:spMkLst>
        </pc:spChg>
        <pc:spChg chg="add mod">
          <ac:chgData name="Robert C Scanlon" userId="87c65fe5-daa8-4da7-88d7-94f711cfd484" providerId="ADAL" clId="{1EAFB39A-8BB5-BB42-A731-3BA0F14F5681}" dt="2024-01-10T15:11:45.587" v="4762" actId="20577"/>
          <ac:spMkLst>
            <pc:docMk/>
            <pc:sldMk cId="2728039792" sldId="630"/>
            <ac:spMk id="7" creationId="{A1804DC4-8439-1241-BD17-85468A528091}"/>
          </ac:spMkLst>
        </pc:spChg>
        <pc:picChg chg="add mod">
          <ac:chgData name="Robert C Scanlon" userId="87c65fe5-daa8-4da7-88d7-94f711cfd484" providerId="ADAL" clId="{1EAFB39A-8BB5-BB42-A731-3BA0F14F5681}" dt="2024-01-10T15:11:03.508" v="4703" actId="1076"/>
          <ac:picMkLst>
            <pc:docMk/>
            <pc:sldMk cId="2728039792" sldId="630"/>
            <ac:picMk id="6" creationId="{9B12F833-2921-E848-B763-9622D4ADDF90}"/>
          </ac:picMkLst>
        </pc:picChg>
      </pc:sldChg>
      <pc:sldChg chg="addSp delSp modSp add mod ord">
        <pc:chgData name="Robert C Scanlon" userId="87c65fe5-daa8-4da7-88d7-94f711cfd484" providerId="ADAL" clId="{1EAFB39A-8BB5-BB42-A731-3BA0F14F5681}" dt="2024-01-10T17:32:56" v="9180" actId="20577"/>
        <pc:sldMkLst>
          <pc:docMk/>
          <pc:sldMk cId="63194028" sldId="631"/>
        </pc:sldMkLst>
        <pc:spChg chg="mod">
          <ac:chgData name="Robert C Scanlon" userId="87c65fe5-daa8-4da7-88d7-94f711cfd484" providerId="ADAL" clId="{1EAFB39A-8BB5-BB42-A731-3BA0F14F5681}" dt="2024-01-10T17:32:56" v="9180" actId="20577"/>
          <ac:spMkLst>
            <pc:docMk/>
            <pc:sldMk cId="63194028" sldId="631"/>
            <ac:spMk id="3" creationId="{E7B0F4B7-2AC4-C5CC-B85B-58C27D4F4165}"/>
          </ac:spMkLst>
        </pc:spChg>
        <pc:spChg chg="add mod">
          <ac:chgData name="Robert C Scanlon" userId="87c65fe5-daa8-4da7-88d7-94f711cfd484" providerId="ADAL" clId="{1EAFB39A-8BB5-BB42-A731-3BA0F14F5681}" dt="2024-01-10T16:43:29.801" v="7273" actId="20577"/>
          <ac:spMkLst>
            <pc:docMk/>
            <pc:sldMk cId="63194028" sldId="631"/>
            <ac:spMk id="4" creationId="{BFF32E3C-8B66-D694-C795-B4BB0D6B35D4}"/>
          </ac:spMkLst>
        </pc:spChg>
        <pc:spChg chg="mod">
          <ac:chgData name="Robert C Scanlon" userId="87c65fe5-daa8-4da7-88d7-94f711cfd484" providerId="ADAL" clId="{1EAFB39A-8BB5-BB42-A731-3BA0F14F5681}" dt="2024-01-10T16:15:36.705" v="5269" actId="1076"/>
          <ac:spMkLst>
            <pc:docMk/>
            <pc:sldMk cId="63194028" sldId="631"/>
            <ac:spMk id="7" creationId="{A1804DC4-8439-1241-BD17-85468A528091}"/>
          </ac:spMkLst>
        </pc:spChg>
        <pc:spChg chg="add del mod">
          <ac:chgData name="Robert C Scanlon" userId="87c65fe5-daa8-4da7-88d7-94f711cfd484" providerId="ADAL" clId="{1EAFB39A-8BB5-BB42-A731-3BA0F14F5681}" dt="2024-01-10T16:11:31.307" v="4907"/>
          <ac:spMkLst>
            <pc:docMk/>
            <pc:sldMk cId="63194028" sldId="631"/>
            <ac:spMk id="8" creationId="{0C0D49A5-C0B2-55A7-743C-8FE838A1779A}"/>
          </ac:spMkLst>
        </pc:spChg>
        <pc:spChg chg="add del mod">
          <ac:chgData name="Robert C Scanlon" userId="87c65fe5-daa8-4da7-88d7-94f711cfd484" providerId="ADAL" clId="{1EAFB39A-8BB5-BB42-A731-3BA0F14F5681}" dt="2024-01-10T16:13:57.064" v="5244" actId="478"/>
          <ac:spMkLst>
            <pc:docMk/>
            <pc:sldMk cId="63194028" sldId="631"/>
            <ac:spMk id="11" creationId="{605F8653-77A3-E1E0-2014-3271CE2BF8BF}"/>
          </ac:spMkLst>
        </pc:spChg>
        <pc:picChg chg="del">
          <ac:chgData name="Robert C Scanlon" userId="87c65fe5-daa8-4da7-88d7-94f711cfd484" providerId="ADAL" clId="{1EAFB39A-8BB5-BB42-A731-3BA0F14F5681}" dt="2024-01-10T16:11:26.912" v="4906" actId="478"/>
          <ac:picMkLst>
            <pc:docMk/>
            <pc:sldMk cId="63194028" sldId="631"/>
            <ac:picMk id="6" creationId="{9B12F833-2921-E848-B763-9622D4ADDF90}"/>
          </ac:picMkLst>
        </pc:picChg>
        <pc:picChg chg="add mod">
          <ac:chgData name="Robert C Scanlon" userId="87c65fe5-daa8-4da7-88d7-94f711cfd484" providerId="ADAL" clId="{1EAFB39A-8BB5-BB42-A731-3BA0F14F5681}" dt="2024-01-10T16:15:39.552" v="5270" actId="1076"/>
          <ac:picMkLst>
            <pc:docMk/>
            <pc:sldMk cId="63194028" sldId="631"/>
            <ac:picMk id="10" creationId="{A90CA5D8-A0FC-5A3B-78F8-50111A75B6C4}"/>
          </ac:picMkLst>
        </pc:picChg>
      </pc:sldChg>
      <pc:sldChg chg="add del">
        <pc:chgData name="Robert C Scanlon" userId="87c65fe5-daa8-4da7-88d7-94f711cfd484" providerId="ADAL" clId="{1EAFB39A-8BB5-BB42-A731-3BA0F14F5681}" dt="2024-01-10T17:07:40.643" v="8678" actId="2696"/>
        <pc:sldMkLst>
          <pc:docMk/>
          <pc:sldMk cId="2448680113" sldId="632"/>
        </pc:sldMkLst>
      </pc:sldChg>
      <pc:sldChg chg="addSp delSp modSp add mod">
        <pc:chgData name="Robert C Scanlon" userId="87c65fe5-daa8-4da7-88d7-94f711cfd484" providerId="ADAL" clId="{1EAFB39A-8BB5-BB42-A731-3BA0F14F5681}" dt="2024-01-10T17:33:56.576" v="9181" actId="20577"/>
        <pc:sldMkLst>
          <pc:docMk/>
          <pc:sldMk cId="2517483812" sldId="633"/>
        </pc:sldMkLst>
        <pc:spChg chg="mod">
          <ac:chgData name="Robert C Scanlon" userId="87c65fe5-daa8-4da7-88d7-94f711cfd484" providerId="ADAL" clId="{1EAFB39A-8BB5-BB42-A731-3BA0F14F5681}" dt="2024-01-10T17:33:56.576" v="9181" actId="20577"/>
          <ac:spMkLst>
            <pc:docMk/>
            <pc:sldMk cId="2517483812" sldId="633"/>
            <ac:spMk id="4" creationId="{BFF32E3C-8B66-D694-C795-B4BB0D6B35D4}"/>
          </ac:spMkLst>
        </pc:spChg>
        <pc:spChg chg="add del mod">
          <ac:chgData name="Robert C Scanlon" userId="87c65fe5-daa8-4da7-88d7-94f711cfd484" providerId="ADAL" clId="{1EAFB39A-8BB5-BB42-A731-3BA0F14F5681}" dt="2024-01-10T16:17:34.036" v="5297" actId="478"/>
          <ac:spMkLst>
            <pc:docMk/>
            <pc:sldMk cId="2517483812" sldId="633"/>
            <ac:spMk id="8" creationId="{E9B41273-8524-48E3-5988-20870F8F9C21}"/>
          </ac:spMkLst>
        </pc:spChg>
        <pc:spChg chg="add mod">
          <ac:chgData name="Robert C Scanlon" userId="87c65fe5-daa8-4da7-88d7-94f711cfd484" providerId="ADAL" clId="{1EAFB39A-8BB5-BB42-A731-3BA0F14F5681}" dt="2024-01-10T16:40:21.467" v="7146" actId="1076"/>
          <ac:spMkLst>
            <pc:docMk/>
            <pc:sldMk cId="2517483812" sldId="633"/>
            <ac:spMk id="9" creationId="{FB6CE30C-2E50-FECE-8D20-1A9FF622DB5C}"/>
          </ac:spMkLst>
        </pc:spChg>
        <pc:picChg chg="add mod">
          <ac:chgData name="Robert C Scanlon" userId="87c65fe5-daa8-4da7-88d7-94f711cfd484" providerId="ADAL" clId="{1EAFB39A-8BB5-BB42-A731-3BA0F14F5681}" dt="2024-01-10T16:16:23.399" v="5294"/>
          <ac:picMkLst>
            <pc:docMk/>
            <pc:sldMk cId="2517483812" sldId="633"/>
            <ac:picMk id="5" creationId="{A22BDBE5-397D-DC8A-9235-B7B1C6DEFA5B}"/>
          </ac:picMkLst>
        </pc:picChg>
        <pc:picChg chg="del">
          <ac:chgData name="Robert C Scanlon" userId="87c65fe5-daa8-4da7-88d7-94f711cfd484" providerId="ADAL" clId="{1EAFB39A-8BB5-BB42-A731-3BA0F14F5681}" dt="2024-01-10T16:16:25.251" v="5295" actId="478"/>
          <ac:picMkLst>
            <pc:docMk/>
            <pc:sldMk cId="2517483812" sldId="633"/>
            <ac:picMk id="10" creationId="{A90CA5D8-A0FC-5A3B-78F8-50111A75B6C4}"/>
          </ac:picMkLst>
        </pc:picChg>
      </pc:sldChg>
      <pc:sldChg chg="addSp delSp modSp add mod">
        <pc:chgData name="Robert C Scanlon" userId="87c65fe5-daa8-4da7-88d7-94f711cfd484" providerId="ADAL" clId="{1EAFB39A-8BB5-BB42-A731-3BA0F14F5681}" dt="2024-01-10T17:04:18.780" v="8551" actId="20577"/>
        <pc:sldMkLst>
          <pc:docMk/>
          <pc:sldMk cId="768042546" sldId="634"/>
        </pc:sldMkLst>
        <pc:spChg chg="mod">
          <ac:chgData name="Robert C Scanlon" userId="87c65fe5-daa8-4da7-88d7-94f711cfd484" providerId="ADAL" clId="{1EAFB39A-8BB5-BB42-A731-3BA0F14F5681}" dt="2024-01-10T17:04:18.780" v="8551" actId="20577"/>
          <ac:spMkLst>
            <pc:docMk/>
            <pc:sldMk cId="768042546" sldId="634"/>
            <ac:spMk id="4" creationId="{BFF32E3C-8B66-D694-C795-B4BB0D6B35D4}"/>
          </ac:spMkLst>
        </pc:spChg>
        <pc:spChg chg="add mod">
          <ac:chgData name="Robert C Scanlon" userId="87c65fe5-daa8-4da7-88d7-94f711cfd484" providerId="ADAL" clId="{1EAFB39A-8BB5-BB42-A731-3BA0F14F5681}" dt="2024-01-10T16:40:15.110" v="7144" actId="1076"/>
          <ac:spMkLst>
            <pc:docMk/>
            <pc:sldMk cId="768042546" sldId="634"/>
            <ac:spMk id="9" creationId="{A061CFEC-0DA3-66E6-4945-4397857F6AFE}"/>
          </ac:spMkLst>
        </pc:spChg>
        <pc:picChg chg="del">
          <ac:chgData name="Robert C Scanlon" userId="87c65fe5-daa8-4da7-88d7-94f711cfd484" providerId="ADAL" clId="{1EAFB39A-8BB5-BB42-A731-3BA0F14F5681}" dt="2024-01-10T16:24:38.199" v="5971" actId="478"/>
          <ac:picMkLst>
            <pc:docMk/>
            <pc:sldMk cId="768042546" sldId="634"/>
            <ac:picMk id="5" creationId="{A22BDBE5-397D-DC8A-9235-B7B1C6DEFA5B}"/>
          </ac:picMkLst>
        </pc:picChg>
        <pc:picChg chg="add mod">
          <ac:chgData name="Robert C Scanlon" userId="87c65fe5-daa8-4da7-88d7-94f711cfd484" providerId="ADAL" clId="{1EAFB39A-8BB5-BB42-A731-3BA0F14F5681}" dt="2024-01-10T16:24:51.562" v="5976" actId="1076"/>
          <ac:picMkLst>
            <pc:docMk/>
            <pc:sldMk cId="768042546" sldId="634"/>
            <ac:picMk id="8" creationId="{8AEE8305-A7A1-B3AD-ECFF-EBE45A94A7CF}"/>
          </ac:picMkLst>
        </pc:picChg>
      </pc:sldChg>
      <pc:sldChg chg="delSp modSp new del mod">
        <pc:chgData name="Robert C Scanlon" userId="87c65fe5-daa8-4da7-88d7-94f711cfd484" providerId="ADAL" clId="{1EAFB39A-8BB5-BB42-A731-3BA0F14F5681}" dt="2024-01-10T16:56:16.298" v="8207" actId="2696"/>
        <pc:sldMkLst>
          <pc:docMk/>
          <pc:sldMk cId="366018304" sldId="635"/>
        </pc:sldMkLst>
        <pc:spChg chg="mod">
          <ac:chgData name="Robert C Scanlon" userId="87c65fe5-daa8-4da7-88d7-94f711cfd484" providerId="ADAL" clId="{1EAFB39A-8BB5-BB42-A731-3BA0F14F5681}" dt="2024-01-10T16:40:40.508" v="7174" actId="20577"/>
          <ac:spMkLst>
            <pc:docMk/>
            <pc:sldMk cId="366018304" sldId="635"/>
            <ac:spMk id="3" creationId="{B70106DB-D29D-0178-889A-19539C032484}"/>
          </ac:spMkLst>
        </pc:spChg>
        <pc:spChg chg="del">
          <ac:chgData name="Robert C Scanlon" userId="87c65fe5-daa8-4da7-88d7-94f711cfd484" providerId="ADAL" clId="{1EAFB39A-8BB5-BB42-A731-3BA0F14F5681}" dt="2024-01-10T16:32:44.555" v="6627" actId="478"/>
          <ac:spMkLst>
            <pc:docMk/>
            <pc:sldMk cId="366018304" sldId="635"/>
            <ac:spMk id="4" creationId="{BC9051B3-29FA-7303-4C5C-B1B09DBBAFE1}"/>
          </ac:spMkLst>
        </pc:spChg>
      </pc:sldChg>
      <pc:sldChg chg="addSp delSp modSp add mod">
        <pc:chgData name="Robert C Scanlon" userId="87c65fe5-daa8-4da7-88d7-94f711cfd484" providerId="ADAL" clId="{1EAFB39A-8BB5-BB42-A731-3BA0F14F5681}" dt="2024-01-10T16:30:28.218" v="6625" actId="20577"/>
        <pc:sldMkLst>
          <pc:docMk/>
          <pc:sldMk cId="4206084298" sldId="636"/>
        </pc:sldMkLst>
        <pc:spChg chg="mod">
          <ac:chgData name="Robert C Scanlon" userId="87c65fe5-daa8-4da7-88d7-94f711cfd484" providerId="ADAL" clId="{1EAFB39A-8BB5-BB42-A731-3BA0F14F5681}" dt="2024-01-10T16:30:28.218" v="6625" actId="20577"/>
          <ac:spMkLst>
            <pc:docMk/>
            <pc:sldMk cId="4206084298" sldId="636"/>
            <ac:spMk id="4" creationId="{BFF32E3C-8B66-D694-C795-B4BB0D6B35D4}"/>
          </ac:spMkLst>
        </pc:spChg>
        <pc:picChg chg="add del mod">
          <ac:chgData name="Robert C Scanlon" userId="87c65fe5-daa8-4da7-88d7-94f711cfd484" providerId="ADAL" clId="{1EAFB39A-8BB5-BB42-A731-3BA0F14F5681}" dt="2024-01-10T16:28:51.871" v="6457" actId="478"/>
          <ac:picMkLst>
            <pc:docMk/>
            <pc:sldMk cId="4206084298" sldId="636"/>
            <ac:picMk id="6" creationId="{F5DE2BA9-19EA-0D17-43BF-0210FC7D31ED}"/>
          </ac:picMkLst>
        </pc:picChg>
        <pc:picChg chg="del">
          <ac:chgData name="Robert C Scanlon" userId="87c65fe5-daa8-4da7-88d7-94f711cfd484" providerId="ADAL" clId="{1EAFB39A-8BB5-BB42-A731-3BA0F14F5681}" dt="2024-01-10T16:28:44.770" v="6455" actId="478"/>
          <ac:picMkLst>
            <pc:docMk/>
            <pc:sldMk cId="4206084298" sldId="636"/>
            <ac:picMk id="8" creationId="{8AEE8305-A7A1-B3AD-ECFF-EBE45A94A7CF}"/>
          </ac:picMkLst>
        </pc:picChg>
        <pc:picChg chg="add del mod">
          <ac:chgData name="Robert C Scanlon" userId="87c65fe5-daa8-4da7-88d7-94f711cfd484" providerId="ADAL" clId="{1EAFB39A-8BB5-BB42-A731-3BA0F14F5681}" dt="2024-01-10T16:29:25.554" v="6461" actId="478"/>
          <ac:picMkLst>
            <pc:docMk/>
            <pc:sldMk cId="4206084298" sldId="636"/>
            <ac:picMk id="10" creationId="{45EB01B0-BACA-E60B-772F-C594C03F2597}"/>
          </ac:picMkLst>
        </pc:picChg>
        <pc:picChg chg="add mod">
          <ac:chgData name="Robert C Scanlon" userId="87c65fe5-daa8-4da7-88d7-94f711cfd484" providerId="ADAL" clId="{1EAFB39A-8BB5-BB42-A731-3BA0F14F5681}" dt="2024-01-10T16:29:51.269" v="6466" actId="1076"/>
          <ac:picMkLst>
            <pc:docMk/>
            <pc:sldMk cId="4206084298" sldId="636"/>
            <ac:picMk id="12" creationId="{D87E69E6-8739-4DAD-E841-6BE3F3D5597E}"/>
          </ac:picMkLst>
        </pc:picChg>
      </pc:sldChg>
      <pc:sldChg chg="addSp delSp modSp add mod">
        <pc:chgData name="Robert C Scanlon" userId="87c65fe5-daa8-4da7-88d7-94f711cfd484" providerId="ADAL" clId="{1EAFB39A-8BB5-BB42-A731-3BA0F14F5681}" dt="2024-01-10T17:05:48.269" v="8676" actId="20577"/>
        <pc:sldMkLst>
          <pc:docMk/>
          <pc:sldMk cId="2903541073" sldId="637"/>
        </pc:sldMkLst>
        <pc:spChg chg="mod">
          <ac:chgData name="Robert C Scanlon" userId="87c65fe5-daa8-4da7-88d7-94f711cfd484" providerId="ADAL" clId="{1EAFB39A-8BB5-BB42-A731-3BA0F14F5681}" dt="2024-01-10T17:05:48.269" v="8676" actId="20577"/>
          <ac:spMkLst>
            <pc:docMk/>
            <pc:sldMk cId="2903541073" sldId="637"/>
            <ac:spMk id="4" creationId="{BFF32E3C-8B66-D694-C795-B4BB0D6B35D4}"/>
          </ac:spMkLst>
        </pc:spChg>
        <pc:spChg chg="add mod">
          <ac:chgData name="Robert C Scanlon" userId="87c65fe5-daa8-4da7-88d7-94f711cfd484" providerId="ADAL" clId="{1EAFB39A-8BB5-BB42-A731-3BA0F14F5681}" dt="2024-01-10T16:40:06.725" v="7142" actId="1076"/>
          <ac:spMkLst>
            <pc:docMk/>
            <pc:sldMk cId="2903541073" sldId="637"/>
            <ac:spMk id="8" creationId="{974E6CFC-B998-2593-E685-5EF6B6D7A1F3}"/>
          </ac:spMkLst>
        </pc:spChg>
        <pc:picChg chg="add mod">
          <ac:chgData name="Robert C Scanlon" userId="87c65fe5-daa8-4da7-88d7-94f711cfd484" providerId="ADAL" clId="{1EAFB39A-8BB5-BB42-A731-3BA0F14F5681}" dt="2024-01-10T16:36:14.865" v="6756" actId="1076"/>
          <ac:picMkLst>
            <pc:docMk/>
            <pc:sldMk cId="2903541073" sldId="637"/>
            <ac:picMk id="6" creationId="{60C8BD20-CF3D-AA86-CCA4-8D1B94DDAE64}"/>
          </ac:picMkLst>
        </pc:picChg>
        <pc:picChg chg="del">
          <ac:chgData name="Robert C Scanlon" userId="87c65fe5-daa8-4da7-88d7-94f711cfd484" providerId="ADAL" clId="{1EAFB39A-8BB5-BB42-A731-3BA0F14F5681}" dt="2024-01-10T16:36:05.010" v="6751" actId="478"/>
          <ac:picMkLst>
            <pc:docMk/>
            <pc:sldMk cId="2903541073" sldId="637"/>
            <ac:picMk id="12" creationId="{D87E69E6-8739-4DAD-E841-6BE3F3D5597E}"/>
          </ac:picMkLst>
        </pc:picChg>
      </pc:sldChg>
      <pc:sldChg chg="addSp delSp modSp add mod">
        <pc:chgData name="Robert C Scanlon" userId="87c65fe5-daa8-4da7-88d7-94f711cfd484" providerId="ADAL" clId="{1EAFB39A-8BB5-BB42-A731-3BA0F14F5681}" dt="2024-01-10T16:39:58.204" v="7140" actId="1076"/>
        <pc:sldMkLst>
          <pc:docMk/>
          <pc:sldMk cId="176787362" sldId="638"/>
        </pc:sldMkLst>
        <pc:spChg chg="mod">
          <ac:chgData name="Robert C Scanlon" userId="87c65fe5-daa8-4da7-88d7-94f711cfd484" providerId="ADAL" clId="{1EAFB39A-8BB5-BB42-A731-3BA0F14F5681}" dt="2024-01-10T16:37:56.200" v="7043" actId="20577"/>
          <ac:spMkLst>
            <pc:docMk/>
            <pc:sldMk cId="176787362" sldId="638"/>
            <ac:spMk id="4" creationId="{BFF32E3C-8B66-D694-C795-B4BB0D6B35D4}"/>
          </ac:spMkLst>
        </pc:spChg>
        <pc:spChg chg="add mod">
          <ac:chgData name="Robert C Scanlon" userId="87c65fe5-daa8-4da7-88d7-94f711cfd484" providerId="ADAL" clId="{1EAFB39A-8BB5-BB42-A731-3BA0F14F5681}" dt="2024-01-10T16:39:58.204" v="7140" actId="1076"/>
          <ac:spMkLst>
            <pc:docMk/>
            <pc:sldMk cId="176787362" sldId="638"/>
            <ac:spMk id="9" creationId="{D3F7D791-5EE0-87F5-32DB-A9361D8A4F72}"/>
          </ac:spMkLst>
        </pc:spChg>
        <pc:picChg chg="del">
          <ac:chgData name="Robert C Scanlon" userId="87c65fe5-daa8-4da7-88d7-94f711cfd484" providerId="ADAL" clId="{1EAFB39A-8BB5-BB42-A731-3BA0F14F5681}" dt="2024-01-10T16:37:58.599" v="7044" actId="478"/>
          <ac:picMkLst>
            <pc:docMk/>
            <pc:sldMk cId="176787362" sldId="638"/>
            <ac:picMk id="6" creationId="{60C8BD20-CF3D-AA86-CCA4-8D1B94DDAE64}"/>
          </ac:picMkLst>
        </pc:picChg>
        <pc:picChg chg="add mod">
          <ac:chgData name="Robert C Scanlon" userId="87c65fe5-daa8-4da7-88d7-94f711cfd484" providerId="ADAL" clId="{1EAFB39A-8BB5-BB42-A731-3BA0F14F5681}" dt="2024-01-10T16:38:07.613" v="7049" actId="1076"/>
          <ac:picMkLst>
            <pc:docMk/>
            <pc:sldMk cId="176787362" sldId="638"/>
            <ac:picMk id="8" creationId="{38659FAE-BE88-A46E-BE8E-8CB1A64FC7DC}"/>
          </ac:picMkLst>
        </pc:picChg>
      </pc:sldChg>
      <pc:sldChg chg="addSp delSp modSp add mod">
        <pc:chgData name="Robert C Scanlon" userId="87c65fe5-daa8-4da7-88d7-94f711cfd484" providerId="ADAL" clId="{1EAFB39A-8BB5-BB42-A731-3BA0F14F5681}" dt="2024-01-10T16:39:49.726" v="7138" actId="207"/>
        <pc:sldMkLst>
          <pc:docMk/>
          <pc:sldMk cId="212229365" sldId="639"/>
        </pc:sldMkLst>
        <pc:spChg chg="mod">
          <ac:chgData name="Robert C Scanlon" userId="87c65fe5-daa8-4da7-88d7-94f711cfd484" providerId="ADAL" clId="{1EAFB39A-8BB5-BB42-A731-3BA0F14F5681}" dt="2024-01-10T16:39:26.551" v="7133" actId="20577"/>
          <ac:spMkLst>
            <pc:docMk/>
            <pc:sldMk cId="212229365" sldId="639"/>
            <ac:spMk id="4" creationId="{BFF32E3C-8B66-D694-C795-B4BB0D6B35D4}"/>
          </ac:spMkLst>
        </pc:spChg>
        <pc:spChg chg="add mod">
          <ac:chgData name="Robert C Scanlon" userId="87c65fe5-daa8-4da7-88d7-94f711cfd484" providerId="ADAL" clId="{1EAFB39A-8BB5-BB42-A731-3BA0F14F5681}" dt="2024-01-10T16:39:49.726" v="7138" actId="207"/>
          <ac:spMkLst>
            <pc:docMk/>
            <pc:sldMk cId="212229365" sldId="639"/>
            <ac:spMk id="9" creationId="{C9D3523A-A780-E508-8136-E0F3682E379A}"/>
          </ac:spMkLst>
        </pc:spChg>
        <pc:picChg chg="add mod">
          <ac:chgData name="Robert C Scanlon" userId="87c65fe5-daa8-4da7-88d7-94f711cfd484" providerId="ADAL" clId="{1EAFB39A-8BB5-BB42-A731-3BA0F14F5681}" dt="2024-01-10T16:39:00.335" v="7061" actId="1076"/>
          <ac:picMkLst>
            <pc:docMk/>
            <pc:sldMk cId="212229365" sldId="639"/>
            <ac:picMk id="6" creationId="{28BC3AEB-DAB1-299F-3AD8-4F75CDC2348C}"/>
          </ac:picMkLst>
        </pc:picChg>
        <pc:picChg chg="del">
          <ac:chgData name="Robert C Scanlon" userId="87c65fe5-daa8-4da7-88d7-94f711cfd484" providerId="ADAL" clId="{1EAFB39A-8BB5-BB42-A731-3BA0F14F5681}" dt="2024-01-10T16:38:46.184" v="7056" actId="478"/>
          <ac:picMkLst>
            <pc:docMk/>
            <pc:sldMk cId="212229365" sldId="639"/>
            <ac:picMk id="8" creationId="{38659FAE-BE88-A46E-BE8E-8CB1A64FC7DC}"/>
          </ac:picMkLst>
        </pc:picChg>
      </pc:sldChg>
      <pc:sldChg chg="addSp delSp modSp add mod">
        <pc:chgData name="Robert C Scanlon" userId="87c65fe5-daa8-4da7-88d7-94f711cfd484" providerId="ADAL" clId="{1EAFB39A-8BB5-BB42-A731-3BA0F14F5681}" dt="2024-01-10T17:06:43.087" v="8677" actId="313"/>
        <pc:sldMkLst>
          <pc:docMk/>
          <pc:sldMk cId="3177418800" sldId="640"/>
        </pc:sldMkLst>
        <pc:spChg chg="mod">
          <ac:chgData name="Robert C Scanlon" userId="87c65fe5-daa8-4da7-88d7-94f711cfd484" providerId="ADAL" clId="{1EAFB39A-8BB5-BB42-A731-3BA0F14F5681}" dt="2024-01-10T16:41:09.996" v="7209" actId="20577"/>
          <ac:spMkLst>
            <pc:docMk/>
            <pc:sldMk cId="3177418800" sldId="640"/>
            <ac:spMk id="3" creationId="{E7B0F4B7-2AC4-C5CC-B85B-58C27D4F4165}"/>
          </ac:spMkLst>
        </pc:spChg>
        <pc:spChg chg="mod">
          <ac:chgData name="Robert C Scanlon" userId="87c65fe5-daa8-4da7-88d7-94f711cfd484" providerId="ADAL" clId="{1EAFB39A-8BB5-BB42-A731-3BA0F14F5681}" dt="2024-01-10T17:06:43.087" v="8677" actId="313"/>
          <ac:spMkLst>
            <pc:docMk/>
            <pc:sldMk cId="3177418800" sldId="640"/>
            <ac:spMk id="4" creationId="{BFF32E3C-8B66-D694-C795-B4BB0D6B35D4}"/>
          </ac:spMkLst>
        </pc:spChg>
        <pc:spChg chg="mod">
          <ac:chgData name="Robert C Scanlon" userId="87c65fe5-daa8-4da7-88d7-94f711cfd484" providerId="ADAL" clId="{1EAFB39A-8BB5-BB42-A731-3BA0F14F5681}" dt="2024-01-10T16:41:35.123" v="7255" actId="1076"/>
          <ac:spMkLst>
            <pc:docMk/>
            <pc:sldMk cId="3177418800" sldId="640"/>
            <ac:spMk id="7" creationId="{A1804DC4-8439-1241-BD17-85468A528091}"/>
          </ac:spMkLst>
        </pc:spChg>
        <pc:spChg chg="del">
          <ac:chgData name="Robert C Scanlon" userId="87c65fe5-daa8-4da7-88d7-94f711cfd484" providerId="ADAL" clId="{1EAFB39A-8BB5-BB42-A731-3BA0F14F5681}" dt="2024-01-10T16:45:01.985" v="7280" actId="478"/>
          <ac:spMkLst>
            <pc:docMk/>
            <pc:sldMk cId="3177418800" sldId="640"/>
            <ac:spMk id="9" creationId="{C9D3523A-A780-E508-8136-E0F3682E379A}"/>
          </ac:spMkLst>
        </pc:spChg>
        <pc:picChg chg="del">
          <ac:chgData name="Robert C Scanlon" userId="87c65fe5-daa8-4da7-88d7-94f711cfd484" providerId="ADAL" clId="{1EAFB39A-8BB5-BB42-A731-3BA0F14F5681}" dt="2024-01-10T16:41:18.397" v="7210" actId="478"/>
          <ac:picMkLst>
            <pc:docMk/>
            <pc:sldMk cId="3177418800" sldId="640"/>
            <ac:picMk id="6" creationId="{28BC3AEB-DAB1-299F-3AD8-4F75CDC2348C}"/>
          </ac:picMkLst>
        </pc:picChg>
        <pc:picChg chg="add mod">
          <ac:chgData name="Robert C Scanlon" userId="87c65fe5-daa8-4da7-88d7-94f711cfd484" providerId="ADAL" clId="{1EAFB39A-8BB5-BB42-A731-3BA0F14F5681}" dt="2024-01-10T16:45:00.226" v="7279" actId="1076"/>
          <ac:picMkLst>
            <pc:docMk/>
            <pc:sldMk cId="3177418800" sldId="640"/>
            <ac:picMk id="8" creationId="{8FADD40C-7642-0B5F-7F3B-91C4A26ABE2F}"/>
          </ac:picMkLst>
        </pc:picChg>
      </pc:sldChg>
      <pc:sldChg chg="addSp delSp modSp add mod">
        <pc:chgData name="Robert C Scanlon" userId="87c65fe5-daa8-4da7-88d7-94f711cfd484" providerId="ADAL" clId="{1EAFB39A-8BB5-BB42-A731-3BA0F14F5681}" dt="2024-01-10T16:53:46.015" v="8000" actId="20577"/>
        <pc:sldMkLst>
          <pc:docMk/>
          <pc:sldMk cId="3513160954" sldId="641"/>
        </pc:sldMkLst>
        <pc:spChg chg="mod">
          <ac:chgData name="Robert C Scanlon" userId="87c65fe5-daa8-4da7-88d7-94f711cfd484" providerId="ADAL" clId="{1EAFB39A-8BB5-BB42-A731-3BA0F14F5681}" dt="2024-01-10T16:53:46.015" v="8000" actId="20577"/>
          <ac:spMkLst>
            <pc:docMk/>
            <pc:sldMk cId="3513160954" sldId="641"/>
            <ac:spMk id="4" creationId="{BFF32E3C-8B66-D694-C795-B4BB0D6B35D4}"/>
          </ac:spMkLst>
        </pc:spChg>
        <pc:spChg chg="add mod">
          <ac:chgData name="Robert C Scanlon" userId="87c65fe5-daa8-4da7-88d7-94f711cfd484" providerId="ADAL" clId="{1EAFB39A-8BB5-BB42-A731-3BA0F14F5681}" dt="2024-01-10T16:49:38.325" v="7642"/>
          <ac:spMkLst>
            <pc:docMk/>
            <pc:sldMk cId="3513160954" sldId="641"/>
            <ac:spMk id="5" creationId="{08A0D025-A0A8-8695-B37C-739DB2A17D47}"/>
          </ac:spMkLst>
        </pc:spChg>
        <pc:spChg chg="add mod">
          <ac:chgData name="Robert C Scanlon" userId="87c65fe5-daa8-4da7-88d7-94f711cfd484" providerId="ADAL" clId="{1EAFB39A-8BB5-BB42-A731-3BA0F14F5681}" dt="2024-01-10T16:53:06.997" v="7830" actId="1076"/>
          <ac:spMkLst>
            <pc:docMk/>
            <pc:sldMk cId="3513160954" sldId="641"/>
            <ac:spMk id="10" creationId="{F2805EA4-E600-46A5-5075-66FB8247C890}"/>
          </ac:spMkLst>
        </pc:spChg>
        <pc:picChg chg="del">
          <ac:chgData name="Robert C Scanlon" userId="87c65fe5-daa8-4da7-88d7-94f711cfd484" providerId="ADAL" clId="{1EAFB39A-8BB5-BB42-A731-3BA0F14F5681}" dt="2024-01-10T16:49:37.757" v="7641" actId="478"/>
          <ac:picMkLst>
            <pc:docMk/>
            <pc:sldMk cId="3513160954" sldId="641"/>
            <ac:picMk id="8" creationId="{8FADD40C-7642-0B5F-7F3B-91C4A26ABE2F}"/>
          </ac:picMkLst>
        </pc:picChg>
        <pc:picChg chg="add del mod">
          <ac:chgData name="Robert C Scanlon" userId="87c65fe5-daa8-4da7-88d7-94f711cfd484" providerId="ADAL" clId="{1EAFB39A-8BB5-BB42-A731-3BA0F14F5681}" dt="2024-01-10T16:52:47.821" v="7823" actId="478"/>
          <ac:picMkLst>
            <pc:docMk/>
            <pc:sldMk cId="3513160954" sldId="641"/>
            <ac:picMk id="9" creationId="{A7B9B2DE-24FC-65F6-48EF-A6EB06CCB048}"/>
          </ac:picMkLst>
        </pc:picChg>
        <pc:picChg chg="add mod">
          <ac:chgData name="Robert C Scanlon" userId="87c65fe5-daa8-4da7-88d7-94f711cfd484" providerId="ADAL" clId="{1EAFB39A-8BB5-BB42-A731-3BA0F14F5681}" dt="2024-01-10T16:52:57.995" v="7828" actId="1076"/>
          <ac:picMkLst>
            <pc:docMk/>
            <pc:sldMk cId="3513160954" sldId="641"/>
            <ac:picMk id="12" creationId="{015D28C6-E545-5F5F-88C7-8D2F582EA3C5}"/>
          </ac:picMkLst>
        </pc:picChg>
      </pc:sldChg>
      <pc:sldChg chg="add ord">
        <pc:chgData name="Robert C Scanlon" userId="87c65fe5-daa8-4da7-88d7-94f711cfd484" providerId="ADAL" clId="{1EAFB39A-8BB5-BB42-A731-3BA0F14F5681}" dt="2024-01-10T16:54:59.627" v="8001" actId="20578"/>
        <pc:sldMkLst>
          <pc:docMk/>
          <pc:sldMk cId="2000310382" sldId="642"/>
        </pc:sldMkLst>
      </pc:sldChg>
      <pc:sldChg chg="addSp delSp modSp add mod">
        <pc:chgData name="Robert C Scanlon" userId="87c65fe5-daa8-4da7-88d7-94f711cfd484" providerId="ADAL" clId="{1EAFB39A-8BB5-BB42-A731-3BA0F14F5681}" dt="2024-01-10T16:56:07.959" v="8205" actId="20577"/>
        <pc:sldMkLst>
          <pc:docMk/>
          <pc:sldMk cId="924079304" sldId="643"/>
        </pc:sldMkLst>
        <pc:spChg chg="mod">
          <ac:chgData name="Robert C Scanlon" userId="87c65fe5-daa8-4da7-88d7-94f711cfd484" providerId="ADAL" clId="{1EAFB39A-8BB5-BB42-A731-3BA0F14F5681}" dt="2024-01-10T16:56:07.959" v="8205" actId="20577"/>
          <ac:spMkLst>
            <pc:docMk/>
            <pc:sldMk cId="924079304" sldId="643"/>
            <ac:spMk id="4" creationId="{BFF32E3C-8B66-D694-C795-B4BB0D6B35D4}"/>
          </ac:spMkLst>
        </pc:spChg>
        <pc:spChg chg="mod">
          <ac:chgData name="Robert C Scanlon" userId="87c65fe5-daa8-4da7-88d7-94f711cfd484" providerId="ADAL" clId="{1EAFB39A-8BB5-BB42-A731-3BA0F14F5681}" dt="2024-01-10T16:55:25.205" v="8010" actId="166"/>
          <ac:spMkLst>
            <pc:docMk/>
            <pc:sldMk cId="924079304" sldId="643"/>
            <ac:spMk id="10" creationId="{F2805EA4-E600-46A5-5075-66FB8247C890}"/>
          </ac:spMkLst>
        </pc:spChg>
        <pc:picChg chg="add mod">
          <ac:chgData name="Robert C Scanlon" userId="87c65fe5-daa8-4da7-88d7-94f711cfd484" providerId="ADAL" clId="{1EAFB39A-8BB5-BB42-A731-3BA0F14F5681}" dt="2024-01-10T16:55:14.300" v="8008" actId="1076"/>
          <ac:picMkLst>
            <pc:docMk/>
            <pc:sldMk cId="924079304" sldId="643"/>
            <ac:picMk id="6" creationId="{829C059E-A8FA-BE56-8F7F-F33446E90DD9}"/>
          </ac:picMkLst>
        </pc:picChg>
        <pc:picChg chg="del">
          <ac:chgData name="Robert C Scanlon" userId="87c65fe5-daa8-4da7-88d7-94f711cfd484" providerId="ADAL" clId="{1EAFB39A-8BB5-BB42-A731-3BA0F14F5681}" dt="2024-01-10T16:55:05.542" v="8003" actId="478"/>
          <ac:picMkLst>
            <pc:docMk/>
            <pc:sldMk cId="924079304" sldId="643"/>
            <ac:picMk id="12" creationId="{015D28C6-E545-5F5F-88C7-8D2F582EA3C5}"/>
          </ac:picMkLst>
        </pc:picChg>
      </pc:sldChg>
      <pc:sldChg chg="addSp delSp modSp add mod">
        <pc:chgData name="Robert C Scanlon" userId="87c65fe5-daa8-4da7-88d7-94f711cfd484" providerId="ADAL" clId="{1EAFB39A-8BB5-BB42-A731-3BA0F14F5681}" dt="2024-01-10T16:57:08.961" v="8295" actId="20577"/>
        <pc:sldMkLst>
          <pc:docMk/>
          <pc:sldMk cId="4250927314" sldId="644"/>
        </pc:sldMkLst>
        <pc:spChg chg="mod">
          <ac:chgData name="Robert C Scanlon" userId="87c65fe5-daa8-4da7-88d7-94f711cfd484" providerId="ADAL" clId="{1EAFB39A-8BB5-BB42-A731-3BA0F14F5681}" dt="2024-01-10T16:57:08.961" v="8295" actId="20577"/>
          <ac:spMkLst>
            <pc:docMk/>
            <pc:sldMk cId="4250927314" sldId="644"/>
            <ac:spMk id="4" creationId="{BFF32E3C-8B66-D694-C795-B4BB0D6B35D4}"/>
          </ac:spMkLst>
        </pc:spChg>
        <pc:spChg chg="mod">
          <ac:chgData name="Robert C Scanlon" userId="87c65fe5-daa8-4da7-88d7-94f711cfd484" providerId="ADAL" clId="{1EAFB39A-8BB5-BB42-A731-3BA0F14F5681}" dt="2024-01-10T16:56:51.840" v="8215" actId="166"/>
          <ac:spMkLst>
            <pc:docMk/>
            <pc:sldMk cId="4250927314" sldId="644"/>
            <ac:spMk id="10" creationId="{F2805EA4-E600-46A5-5075-66FB8247C890}"/>
          </ac:spMkLst>
        </pc:spChg>
        <pc:picChg chg="del">
          <ac:chgData name="Robert C Scanlon" userId="87c65fe5-daa8-4da7-88d7-94f711cfd484" providerId="ADAL" clId="{1EAFB39A-8BB5-BB42-A731-3BA0F14F5681}" dt="2024-01-10T16:56:19.496" v="8208" actId="478"/>
          <ac:picMkLst>
            <pc:docMk/>
            <pc:sldMk cId="4250927314" sldId="644"/>
            <ac:picMk id="6" creationId="{829C059E-A8FA-BE56-8F7F-F33446E90DD9}"/>
          </ac:picMkLst>
        </pc:picChg>
        <pc:picChg chg="add mod">
          <ac:chgData name="Robert C Scanlon" userId="87c65fe5-daa8-4da7-88d7-94f711cfd484" providerId="ADAL" clId="{1EAFB39A-8BB5-BB42-A731-3BA0F14F5681}" dt="2024-01-10T16:56:43.520" v="8213" actId="1076"/>
          <ac:picMkLst>
            <pc:docMk/>
            <pc:sldMk cId="4250927314" sldId="644"/>
            <ac:picMk id="8" creationId="{FDC7497C-0741-3339-2426-70390C1DB201}"/>
          </ac:picMkLst>
        </pc:picChg>
      </pc:sldChg>
      <pc:sldChg chg="new del">
        <pc:chgData name="Robert C Scanlon" userId="87c65fe5-daa8-4da7-88d7-94f711cfd484" providerId="ADAL" clId="{1EAFB39A-8BB5-BB42-A731-3BA0F14F5681}" dt="2024-01-10T17:02:47.113" v="8544" actId="2696"/>
        <pc:sldMkLst>
          <pc:docMk/>
          <pc:sldMk cId="2911237654" sldId="645"/>
        </pc:sldMkLst>
      </pc:sldChg>
      <pc:sldChg chg="addSp modSp new mod">
        <pc:chgData name="Robert C Scanlon" userId="87c65fe5-daa8-4da7-88d7-94f711cfd484" providerId="ADAL" clId="{1EAFB39A-8BB5-BB42-A731-3BA0F14F5681}" dt="2024-01-10T17:32:30.392" v="9155" actId="20577"/>
        <pc:sldMkLst>
          <pc:docMk/>
          <pc:sldMk cId="1469495879" sldId="646"/>
        </pc:sldMkLst>
        <pc:spChg chg="mod">
          <ac:chgData name="Robert C Scanlon" userId="87c65fe5-daa8-4da7-88d7-94f711cfd484" providerId="ADAL" clId="{1EAFB39A-8BB5-BB42-A731-3BA0F14F5681}" dt="2024-01-10T16:59:09.188" v="8435" actId="20577"/>
          <ac:spMkLst>
            <pc:docMk/>
            <pc:sldMk cId="1469495879" sldId="646"/>
            <ac:spMk id="2" creationId="{86764955-0323-10F9-C1D8-2E48076AF8A2}"/>
          </ac:spMkLst>
        </pc:spChg>
        <pc:spChg chg="add mod">
          <ac:chgData name="Robert C Scanlon" userId="87c65fe5-daa8-4da7-88d7-94f711cfd484" providerId="ADAL" clId="{1EAFB39A-8BB5-BB42-A731-3BA0F14F5681}" dt="2024-01-10T16:59:07.085" v="8434" actId="1076"/>
          <ac:spMkLst>
            <pc:docMk/>
            <pc:sldMk cId="1469495879" sldId="646"/>
            <ac:spMk id="4" creationId="{15713B7E-517F-AEA2-0673-2173A53FC54A}"/>
          </ac:spMkLst>
        </pc:spChg>
        <pc:spChg chg="add mod">
          <ac:chgData name="Robert C Scanlon" userId="87c65fe5-daa8-4da7-88d7-94f711cfd484" providerId="ADAL" clId="{1EAFB39A-8BB5-BB42-A731-3BA0F14F5681}" dt="2024-01-10T17:32:30.392" v="9155" actId="20577"/>
          <ac:spMkLst>
            <pc:docMk/>
            <pc:sldMk cId="1469495879" sldId="646"/>
            <ac:spMk id="5" creationId="{2D6D6BE9-FCDE-CDE1-FBE2-EC9C8E216AB1}"/>
          </ac:spMkLst>
        </pc:spChg>
      </pc:sldChg>
      <pc:sldChg chg="addSp modSp add mod">
        <pc:chgData name="Robert C Scanlon" userId="87c65fe5-daa8-4da7-88d7-94f711cfd484" providerId="ADAL" clId="{1EAFB39A-8BB5-BB42-A731-3BA0F14F5681}" dt="2024-01-10T17:00:29.580" v="8521" actId="14100"/>
        <pc:sldMkLst>
          <pc:docMk/>
          <pc:sldMk cId="4182246492" sldId="647"/>
        </pc:sldMkLst>
        <pc:spChg chg="mod">
          <ac:chgData name="Robert C Scanlon" userId="87c65fe5-daa8-4da7-88d7-94f711cfd484" providerId="ADAL" clId="{1EAFB39A-8BB5-BB42-A731-3BA0F14F5681}" dt="2024-01-10T16:58:45.017" v="8432" actId="20577"/>
          <ac:spMkLst>
            <pc:docMk/>
            <pc:sldMk cId="4182246492" sldId="647"/>
            <ac:spMk id="2" creationId="{86764955-0323-10F9-C1D8-2E48076AF8A2}"/>
          </ac:spMkLst>
        </pc:spChg>
        <pc:spChg chg="mod">
          <ac:chgData name="Robert C Scanlon" userId="87c65fe5-daa8-4da7-88d7-94f711cfd484" providerId="ADAL" clId="{1EAFB39A-8BB5-BB42-A731-3BA0F14F5681}" dt="2024-01-10T17:00:29.580" v="8521" actId="14100"/>
          <ac:spMkLst>
            <pc:docMk/>
            <pc:sldMk cId="4182246492" sldId="647"/>
            <ac:spMk id="4" creationId="{15713B7E-517F-AEA2-0673-2173A53FC54A}"/>
          </ac:spMkLst>
        </pc:spChg>
        <pc:spChg chg="add mod">
          <ac:chgData name="Robert C Scanlon" userId="87c65fe5-daa8-4da7-88d7-94f711cfd484" providerId="ADAL" clId="{1EAFB39A-8BB5-BB42-A731-3BA0F14F5681}" dt="2024-01-10T17:00:18.080" v="8515" actId="20577"/>
          <ac:spMkLst>
            <pc:docMk/>
            <pc:sldMk cId="4182246492" sldId="647"/>
            <ac:spMk id="5" creationId="{D81F6854-E671-39BC-18FC-1566C0C40FCE}"/>
          </ac:spMkLst>
        </pc:spChg>
      </pc:sldChg>
      <pc:sldChg chg="modSp new mod">
        <pc:chgData name="Robert C Scanlon" userId="87c65fe5-daa8-4da7-88d7-94f711cfd484" providerId="ADAL" clId="{1EAFB39A-8BB5-BB42-A731-3BA0F14F5681}" dt="2024-01-10T17:10:14.942" v="9119" actId="1076"/>
        <pc:sldMkLst>
          <pc:docMk/>
          <pc:sldMk cId="91325591" sldId="648"/>
        </pc:sldMkLst>
        <pc:spChg chg="mod">
          <ac:chgData name="Robert C Scanlon" userId="87c65fe5-daa8-4da7-88d7-94f711cfd484" providerId="ADAL" clId="{1EAFB39A-8BB5-BB42-A731-3BA0F14F5681}" dt="2024-01-10T17:09:52.193" v="9102" actId="20577"/>
          <ac:spMkLst>
            <pc:docMk/>
            <pc:sldMk cId="91325591" sldId="648"/>
            <ac:spMk id="3" creationId="{039463BC-566D-1F10-CFDC-B2C8151F44C9}"/>
          </ac:spMkLst>
        </pc:spChg>
        <pc:spChg chg="mod">
          <ac:chgData name="Robert C Scanlon" userId="87c65fe5-daa8-4da7-88d7-94f711cfd484" providerId="ADAL" clId="{1EAFB39A-8BB5-BB42-A731-3BA0F14F5681}" dt="2024-01-10T17:10:14.942" v="9119" actId="1076"/>
          <ac:spMkLst>
            <pc:docMk/>
            <pc:sldMk cId="91325591" sldId="648"/>
            <ac:spMk id="4" creationId="{BB945E68-4EED-3C8B-3B39-6ED0224C4423}"/>
          </ac:spMkLst>
        </pc:spChg>
      </pc:sldChg>
      <pc:sldMasterChg chg="modSp mod modSldLayout">
        <pc:chgData name="Robert C Scanlon" userId="87c65fe5-daa8-4da7-88d7-94f711cfd484" providerId="ADAL" clId="{1EAFB39A-8BB5-BB42-A731-3BA0F14F5681}" dt="2024-01-10T17:50:30.205" v="9185" actId="20577"/>
        <pc:sldMasterMkLst>
          <pc:docMk/>
          <pc:sldMasterMk cId="2325354955" sldId="2147483831"/>
        </pc:sldMasterMkLst>
        <pc:spChg chg="mod">
          <ac:chgData name="Robert C Scanlon" userId="87c65fe5-daa8-4da7-88d7-94f711cfd484" providerId="ADAL" clId="{1EAFB39A-8BB5-BB42-A731-3BA0F14F5681}" dt="2024-01-10T17:50:30.205" v="9185" actId="20577"/>
          <ac:spMkLst>
            <pc:docMk/>
            <pc:sldMasterMk cId="2325354955" sldId="2147483831"/>
            <ac:spMk id="5" creationId="{F82DF8D3-2BEA-4C2B-A83D-F7B226434259}"/>
          </ac:spMkLst>
        </pc:spChg>
        <pc:sldLayoutChg chg="modSp mod">
          <pc:chgData name="Robert C Scanlon" userId="87c65fe5-daa8-4da7-88d7-94f711cfd484" providerId="ADAL" clId="{1EAFB39A-8BB5-BB42-A731-3BA0F14F5681}" dt="2024-01-10T17:50:10.974" v="9183" actId="20577"/>
          <pc:sldLayoutMkLst>
            <pc:docMk/>
            <pc:sldMasterMk cId="2325354955" sldId="2147483831"/>
            <pc:sldLayoutMk cId="3613637092" sldId="2147483832"/>
          </pc:sldLayoutMkLst>
          <pc:spChg chg="mod">
            <ac:chgData name="Robert C Scanlon" userId="87c65fe5-daa8-4da7-88d7-94f711cfd484" providerId="ADAL" clId="{1EAFB39A-8BB5-BB42-A731-3BA0F14F5681}" dt="2024-01-10T17:50:10.974" v="9183" actId="20577"/>
            <ac:spMkLst>
              <pc:docMk/>
              <pc:sldMasterMk cId="2325354955" sldId="2147483831"/>
              <pc:sldLayoutMk cId="3613637092" sldId="2147483832"/>
              <ac:spMk id="8" creationId="{F04DE967-185D-40A6-8C0D-9C8B22C07067}"/>
            </ac:spMkLst>
          </pc:spChg>
        </pc:sldLayoutChg>
      </pc:sldMasterChg>
    </pc:docChg>
  </pc:docChgLst>
  <pc:docChgLst>
    <pc:chgData name="Robert C Scanlon" userId="87c65fe5-daa8-4da7-88d7-94f711cfd484" providerId="ADAL" clId="{FCBF4661-391E-394D-92F5-E1CE4094A0D1}"/>
    <pc:docChg chg="custSel addSld delSld modSld modSection">
      <pc:chgData name="Robert C Scanlon" userId="87c65fe5-daa8-4da7-88d7-94f711cfd484" providerId="ADAL" clId="{FCBF4661-391E-394D-92F5-E1CE4094A0D1}" dt="2023-09-13T16:52:19.883" v="1341" actId="20577"/>
      <pc:docMkLst>
        <pc:docMk/>
      </pc:docMkLst>
      <pc:sldChg chg="modSp mod">
        <pc:chgData name="Robert C Scanlon" userId="87c65fe5-daa8-4da7-88d7-94f711cfd484" providerId="ADAL" clId="{FCBF4661-391E-394D-92F5-E1CE4094A0D1}" dt="2023-09-13T14:47:50.628" v="30" actId="20577"/>
        <pc:sldMkLst>
          <pc:docMk/>
          <pc:sldMk cId="171403637" sldId="367"/>
        </pc:sldMkLst>
        <pc:spChg chg="mod">
          <ac:chgData name="Robert C Scanlon" userId="87c65fe5-daa8-4da7-88d7-94f711cfd484" providerId="ADAL" clId="{FCBF4661-391E-394D-92F5-E1CE4094A0D1}" dt="2023-09-13T14:47:43.808" v="14" actId="20577"/>
          <ac:spMkLst>
            <pc:docMk/>
            <pc:sldMk cId="171403637" sldId="367"/>
            <ac:spMk id="11" creationId="{F9B77AE9-225F-48B2-BA99-84435A6064AD}"/>
          </ac:spMkLst>
        </pc:spChg>
        <pc:spChg chg="mod">
          <ac:chgData name="Robert C Scanlon" userId="87c65fe5-daa8-4da7-88d7-94f711cfd484" providerId="ADAL" clId="{FCBF4661-391E-394D-92F5-E1CE4094A0D1}" dt="2023-09-13T14:47:50.628" v="30" actId="20577"/>
          <ac:spMkLst>
            <pc:docMk/>
            <pc:sldMk cId="171403637" sldId="367"/>
            <ac:spMk id="12" creationId="{7DDF988F-A5F6-437B-A882-E9FEF1C20A78}"/>
          </ac:spMkLst>
        </pc:spChg>
      </pc:sldChg>
      <pc:sldChg chg="modSp mod">
        <pc:chgData name="Robert C Scanlon" userId="87c65fe5-daa8-4da7-88d7-94f711cfd484" providerId="ADAL" clId="{FCBF4661-391E-394D-92F5-E1CE4094A0D1}" dt="2023-09-13T14:47:56.312" v="32" actId="20577"/>
        <pc:sldMkLst>
          <pc:docMk/>
          <pc:sldMk cId="644276027" sldId="400"/>
        </pc:sldMkLst>
        <pc:spChg chg="mod">
          <ac:chgData name="Robert C Scanlon" userId="87c65fe5-daa8-4da7-88d7-94f711cfd484" providerId="ADAL" clId="{FCBF4661-391E-394D-92F5-E1CE4094A0D1}" dt="2023-09-13T14:47:56.312" v="32" actId="20577"/>
          <ac:spMkLst>
            <pc:docMk/>
            <pc:sldMk cId="644276027" sldId="400"/>
            <ac:spMk id="4" creationId="{5481D4A7-8373-6840-BED9-F0655E985BE1}"/>
          </ac:spMkLst>
        </pc:spChg>
      </pc:sldChg>
      <pc:sldChg chg="modSp mod">
        <pc:chgData name="Robert C Scanlon" userId="87c65fe5-daa8-4da7-88d7-94f711cfd484" providerId="ADAL" clId="{FCBF4661-391E-394D-92F5-E1CE4094A0D1}" dt="2023-09-13T16:52:19.883" v="1341" actId="20577"/>
        <pc:sldMkLst>
          <pc:docMk/>
          <pc:sldMk cId="2774878609" sldId="410"/>
        </pc:sldMkLst>
        <pc:spChg chg="mod">
          <ac:chgData name="Robert C Scanlon" userId="87c65fe5-daa8-4da7-88d7-94f711cfd484" providerId="ADAL" clId="{FCBF4661-391E-394D-92F5-E1CE4094A0D1}" dt="2023-09-13T16:52:19.883" v="1341" actId="20577"/>
          <ac:spMkLst>
            <pc:docMk/>
            <pc:sldMk cId="2774878609" sldId="410"/>
            <ac:spMk id="4" creationId="{912C2DC4-E347-394E-8CF8-F14848A56B5B}"/>
          </ac:spMkLst>
        </pc:spChg>
      </pc:sldChg>
      <pc:sldChg chg="modSp mod">
        <pc:chgData name="Robert C Scanlon" userId="87c65fe5-daa8-4da7-88d7-94f711cfd484" providerId="ADAL" clId="{FCBF4661-391E-394D-92F5-E1CE4094A0D1}" dt="2023-09-13T16:31:04.058" v="668" actId="20577"/>
        <pc:sldMkLst>
          <pc:docMk/>
          <pc:sldMk cId="4021805368" sldId="554"/>
        </pc:sldMkLst>
        <pc:spChg chg="mod">
          <ac:chgData name="Robert C Scanlon" userId="87c65fe5-daa8-4da7-88d7-94f711cfd484" providerId="ADAL" clId="{FCBF4661-391E-394D-92F5-E1CE4094A0D1}" dt="2023-09-13T14:48:17.607" v="36" actId="20577"/>
          <ac:spMkLst>
            <pc:docMk/>
            <pc:sldMk cId="4021805368" sldId="554"/>
            <ac:spMk id="3" creationId="{1D524D76-16E9-E24B-93EE-2004D6252CE6}"/>
          </ac:spMkLst>
        </pc:spChg>
        <pc:spChg chg="mod">
          <ac:chgData name="Robert C Scanlon" userId="87c65fe5-daa8-4da7-88d7-94f711cfd484" providerId="ADAL" clId="{FCBF4661-391E-394D-92F5-E1CE4094A0D1}" dt="2023-09-13T16:30:52.605" v="666" actId="20577"/>
          <ac:spMkLst>
            <pc:docMk/>
            <pc:sldMk cId="4021805368" sldId="554"/>
            <ac:spMk id="5" creationId="{EEC14650-1795-1D49-A7D8-2B1E052DEE1A}"/>
          </ac:spMkLst>
        </pc:spChg>
        <pc:spChg chg="mod">
          <ac:chgData name="Robert C Scanlon" userId="87c65fe5-daa8-4da7-88d7-94f711cfd484" providerId="ADAL" clId="{FCBF4661-391E-394D-92F5-E1CE4094A0D1}" dt="2023-09-13T16:31:04.058" v="668" actId="20577"/>
          <ac:spMkLst>
            <pc:docMk/>
            <pc:sldMk cId="4021805368" sldId="554"/>
            <ac:spMk id="8" creationId="{48FEFF3A-93B4-45CF-0D21-DF2779AED5D5}"/>
          </ac:spMkLst>
        </pc:spChg>
      </pc:sldChg>
      <pc:sldChg chg="del">
        <pc:chgData name="Robert C Scanlon" userId="87c65fe5-daa8-4da7-88d7-94f711cfd484" providerId="ADAL" clId="{FCBF4661-391E-394D-92F5-E1CE4094A0D1}" dt="2023-09-13T16:31:14.738" v="670" actId="2696"/>
        <pc:sldMkLst>
          <pc:docMk/>
          <pc:sldMk cId="2666709789" sldId="557"/>
        </pc:sldMkLst>
      </pc:sldChg>
      <pc:sldChg chg="modSp mod">
        <pc:chgData name="Robert C Scanlon" userId="87c65fe5-daa8-4da7-88d7-94f711cfd484" providerId="ADAL" clId="{FCBF4661-391E-394D-92F5-E1CE4094A0D1}" dt="2023-09-13T16:35:42.285" v="1309" actId="20577"/>
        <pc:sldMkLst>
          <pc:docMk/>
          <pc:sldMk cId="4204798997" sldId="598"/>
        </pc:sldMkLst>
        <pc:spChg chg="mod">
          <ac:chgData name="Robert C Scanlon" userId="87c65fe5-daa8-4da7-88d7-94f711cfd484" providerId="ADAL" clId="{FCBF4661-391E-394D-92F5-E1CE4094A0D1}" dt="2023-09-13T16:31:18.896" v="676" actId="20577"/>
          <ac:spMkLst>
            <pc:docMk/>
            <pc:sldMk cId="4204798997" sldId="598"/>
            <ac:spMk id="3" creationId="{BCE07320-2A8F-1BB5-23DA-B5346C915CF4}"/>
          </ac:spMkLst>
        </pc:spChg>
        <pc:spChg chg="mod">
          <ac:chgData name="Robert C Scanlon" userId="87c65fe5-daa8-4da7-88d7-94f711cfd484" providerId="ADAL" clId="{FCBF4661-391E-394D-92F5-E1CE4094A0D1}" dt="2023-09-13T16:35:42.285" v="1309" actId="20577"/>
          <ac:spMkLst>
            <pc:docMk/>
            <pc:sldMk cId="4204798997" sldId="598"/>
            <ac:spMk id="4" creationId="{06651D22-9509-BE22-6202-8EA67CFDAC6F}"/>
          </ac:spMkLst>
        </pc:spChg>
      </pc:sldChg>
      <pc:sldChg chg="del">
        <pc:chgData name="Robert C Scanlon" userId="87c65fe5-daa8-4da7-88d7-94f711cfd484" providerId="ADAL" clId="{FCBF4661-391E-394D-92F5-E1CE4094A0D1}" dt="2023-09-13T16:31:14.752" v="673" actId="2696"/>
        <pc:sldMkLst>
          <pc:docMk/>
          <pc:sldMk cId="4054617594" sldId="602"/>
        </pc:sldMkLst>
      </pc:sldChg>
      <pc:sldChg chg="del">
        <pc:chgData name="Robert C Scanlon" userId="87c65fe5-daa8-4da7-88d7-94f711cfd484" providerId="ADAL" clId="{FCBF4661-391E-394D-92F5-E1CE4094A0D1}" dt="2023-09-13T16:31:14.740" v="671" actId="2696"/>
        <pc:sldMkLst>
          <pc:docMk/>
          <pc:sldMk cId="1142398699" sldId="603"/>
        </pc:sldMkLst>
      </pc:sldChg>
      <pc:sldChg chg="del">
        <pc:chgData name="Robert C Scanlon" userId="87c65fe5-daa8-4da7-88d7-94f711cfd484" providerId="ADAL" clId="{FCBF4661-391E-394D-92F5-E1CE4094A0D1}" dt="2023-09-13T16:31:14.741" v="672" actId="2696"/>
        <pc:sldMkLst>
          <pc:docMk/>
          <pc:sldMk cId="1830281673" sldId="604"/>
        </pc:sldMkLst>
      </pc:sldChg>
      <pc:sldChg chg="addSp modSp new mod">
        <pc:chgData name="Robert C Scanlon" userId="87c65fe5-daa8-4da7-88d7-94f711cfd484" providerId="ADAL" clId="{FCBF4661-391E-394D-92F5-E1CE4094A0D1}" dt="2023-09-13T16:38:56.865" v="1313" actId="20577"/>
        <pc:sldMkLst>
          <pc:docMk/>
          <pc:sldMk cId="197126652" sldId="605"/>
        </pc:sldMkLst>
        <pc:spChg chg="mod">
          <ac:chgData name="Robert C Scanlon" userId="87c65fe5-daa8-4da7-88d7-94f711cfd484" providerId="ADAL" clId="{FCBF4661-391E-394D-92F5-E1CE4094A0D1}" dt="2023-09-13T16:38:56.865" v="1313" actId="20577"/>
          <ac:spMkLst>
            <pc:docMk/>
            <pc:sldMk cId="197126652" sldId="605"/>
            <ac:spMk id="3" creationId="{2EA5CA43-5C33-2A5D-09E5-CDF4E2DB6577}"/>
          </ac:spMkLst>
        </pc:spChg>
        <pc:spChg chg="mod">
          <ac:chgData name="Robert C Scanlon" userId="87c65fe5-daa8-4da7-88d7-94f711cfd484" providerId="ADAL" clId="{FCBF4661-391E-394D-92F5-E1CE4094A0D1}" dt="2023-09-13T16:29:33.822" v="496" actId="20577"/>
          <ac:spMkLst>
            <pc:docMk/>
            <pc:sldMk cId="197126652" sldId="605"/>
            <ac:spMk id="4" creationId="{C66710A3-E780-41D3-A403-2828884FC524}"/>
          </ac:spMkLst>
        </pc:spChg>
        <pc:picChg chg="add mod">
          <ac:chgData name="Robert C Scanlon" userId="87c65fe5-daa8-4da7-88d7-94f711cfd484" providerId="ADAL" clId="{FCBF4661-391E-394D-92F5-E1CE4094A0D1}" dt="2023-09-13T16:38:48.229" v="1312" actId="1076"/>
          <ac:picMkLst>
            <pc:docMk/>
            <pc:sldMk cId="197126652" sldId="605"/>
            <ac:picMk id="6" creationId="{A8D38066-0E62-9D20-4523-1B90387D39F3}"/>
          </ac:picMkLst>
        </pc:picChg>
      </pc:sldChg>
      <pc:sldChg chg="addSp modSp new mod">
        <pc:chgData name="Robert C Scanlon" userId="87c65fe5-daa8-4da7-88d7-94f711cfd484" providerId="ADAL" clId="{FCBF4661-391E-394D-92F5-E1CE4094A0D1}" dt="2023-09-13T16:51:43.303" v="1332" actId="1076"/>
        <pc:sldMkLst>
          <pc:docMk/>
          <pc:sldMk cId="3992311794" sldId="606"/>
        </pc:sldMkLst>
        <pc:spChg chg="mod">
          <ac:chgData name="Robert C Scanlon" userId="87c65fe5-daa8-4da7-88d7-94f711cfd484" providerId="ADAL" clId="{FCBF4661-391E-394D-92F5-E1CE4094A0D1}" dt="2023-09-13T16:39:05.996" v="1318" actId="20577"/>
          <ac:spMkLst>
            <pc:docMk/>
            <pc:sldMk cId="3992311794" sldId="606"/>
            <ac:spMk id="3" creationId="{AEE98450-B81B-A902-411C-4DB57131EF9E}"/>
          </ac:spMkLst>
        </pc:spChg>
        <pc:spChg chg="mod">
          <ac:chgData name="Robert C Scanlon" userId="87c65fe5-daa8-4da7-88d7-94f711cfd484" providerId="ADAL" clId="{FCBF4661-391E-394D-92F5-E1CE4094A0D1}" dt="2023-09-13T16:29:19.014" v="494"/>
          <ac:spMkLst>
            <pc:docMk/>
            <pc:sldMk cId="3992311794" sldId="606"/>
            <ac:spMk id="4" creationId="{A06831B6-C8AF-FE87-642C-02EB15CA5601}"/>
          </ac:spMkLst>
        </pc:spChg>
        <pc:spChg chg="add mod">
          <ac:chgData name="Robert C Scanlon" userId="87c65fe5-daa8-4da7-88d7-94f711cfd484" providerId="ADAL" clId="{FCBF4661-391E-394D-92F5-E1CE4094A0D1}" dt="2023-09-13T16:47:00.340" v="1326" actId="1076"/>
          <ac:spMkLst>
            <pc:docMk/>
            <pc:sldMk cId="3992311794" sldId="606"/>
            <ac:spMk id="7" creationId="{F83DFDE2-797B-79D8-CD95-FE43AA2E6764}"/>
          </ac:spMkLst>
        </pc:spChg>
        <pc:picChg chg="add mod">
          <ac:chgData name="Robert C Scanlon" userId="87c65fe5-daa8-4da7-88d7-94f711cfd484" providerId="ADAL" clId="{FCBF4661-391E-394D-92F5-E1CE4094A0D1}" dt="2023-09-13T16:51:43.303" v="1332" actId="1076"/>
          <ac:picMkLst>
            <pc:docMk/>
            <pc:sldMk cId="3992311794" sldId="606"/>
            <ac:picMk id="6" creationId="{CCBF52B7-9DEE-76E8-BFF6-8F6168977737}"/>
          </ac:picMkLst>
        </pc:picChg>
        <pc:picChg chg="add mod">
          <ac:chgData name="Robert C Scanlon" userId="87c65fe5-daa8-4da7-88d7-94f711cfd484" providerId="ADAL" clId="{FCBF4661-391E-394D-92F5-E1CE4094A0D1}" dt="2023-09-13T16:51:43.303" v="1332" actId="1076"/>
          <ac:picMkLst>
            <pc:docMk/>
            <pc:sldMk cId="3992311794" sldId="606"/>
            <ac:picMk id="9" creationId="{DE6548E3-0EA7-5FEC-624C-D22F20E1B73B}"/>
          </ac:picMkLst>
        </pc:picChg>
      </pc:sldChg>
      <pc:sldChg chg="modSp new del mod">
        <pc:chgData name="Robert C Scanlon" userId="87c65fe5-daa8-4da7-88d7-94f711cfd484" providerId="ADAL" clId="{FCBF4661-391E-394D-92F5-E1CE4094A0D1}" dt="2023-09-13T16:31:08.164" v="669" actId="2696"/>
        <pc:sldMkLst>
          <pc:docMk/>
          <pc:sldMk cId="3385792055" sldId="607"/>
        </pc:sldMkLst>
        <pc:spChg chg="mod">
          <ac:chgData name="Robert C Scanlon" userId="87c65fe5-daa8-4da7-88d7-94f711cfd484" providerId="ADAL" clId="{FCBF4661-391E-394D-92F5-E1CE4094A0D1}" dt="2023-09-13T16:29:44.317" v="526" actId="20577"/>
          <ac:spMkLst>
            <pc:docMk/>
            <pc:sldMk cId="3385792055" sldId="607"/>
            <ac:spMk id="3" creationId="{4BB8BFDC-D63C-B9AD-C581-EAB5FDD8B331}"/>
          </ac:spMkLst>
        </pc:spChg>
        <pc:spChg chg="mod">
          <ac:chgData name="Robert C Scanlon" userId="87c65fe5-daa8-4da7-88d7-94f711cfd484" providerId="ADAL" clId="{FCBF4661-391E-394D-92F5-E1CE4094A0D1}" dt="2023-09-13T16:30:31.921" v="654" actId="20577"/>
          <ac:spMkLst>
            <pc:docMk/>
            <pc:sldMk cId="3385792055" sldId="607"/>
            <ac:spMk id="4" creationId="{99F4C53F-E290-CC7F-25CD-C46242A27BAC}"/>
          </ac:spMkLst>
        </pc:spChg>
      </pc:sldChg>
    </pc:docChg>
  </pc:docChgLst>
  <pc:docChgLst>
    <pc:chgData name="Yunwei Wang" userId="304fa8a3-f6b4-47c4-8daf-6dee396ec296" providerId="ADAL" clId="{A1D50B5F-1C57-A14E-9EA2-FE3BADDD3A7F}"/>
    <pc:docChg chg="undo custSel addSld delSld modSld sldOrd modSection">
      <pc:chgData name="Yunwei Wang" userId="304fa8a3-f6b4-47c4-8daf-6dee396ec296" providerId="ADAL" clId="{A1D50B5F-1C57-A14E-9EA2-FE3BADDD3A7F}" dt="2023-04-12T17:05:23.760" v="1023" actId="20577"/>
      <pc:docMkLst>
        <pc:docMk/>
      </pc:docMkLst>
      <pc:sldChg chg="modSp mod">
        <pc:chgData name="Yunwei Wang" userId="304fa8a3-f6b4-47c4-8daf-6dee396ec296" providerId="ADAL" clId="{A1D50B5F-1C57-A14E-9EA2-FE3BADDD3A7F}" dt="2023-04-12T17:05:23.760" v="1023" actId="20577"/>
        <pc:sldMkLst>
          <pc:docMk/>
          <pc:sldMk cId="171403637" sldId="367"/>
        </pc:sldMkLst>
        <pc:spChg chg="mod">
          <ac:chgData name="Yunwei Wang" userId="304fa8a3-f6b4-47c4-8daf-6dee396ec296" providerId="ADAL" clId="{A1D50B5F-1C57-A14E-9EA2-FE3BADDD3A7F}" dt="2023-04-12T17:05:23.760" v="1023" actId="20577"/>
          <ac:spMkLst>
            <pc:docMk/>
            <pc:sldMk cId="171403637" sldId="367"/>
            <ac:spMk id="11" creationId="{F9B77AE9-225F-48B2-BA99-84435A6064AD}"/>
          </ac:spMkLst>
        </pc:spChg>
        <pc:spChg chg="mod">
          <ac:chgData name="Yunwei Wang" userId="304fa8a3-f6b4-47c4-8daf-6dee396ec296" providerId="ADAL" clId="{A1D50B5F-1C57-A14E-9EA2-FE3BADDD3A7F}" dt="2023-04-12T14:54:09.365" v="7" actId="20577"/>
          <ac:spMkLst>
            <pc:docMk/>
            <pc:sldMk cId="171403637" sldId="367"/>
            <ac:spMk id="12" creationId="{7DDF988F-A5F6-437B-A882-E9FEF1C20A78}"/>
          </ac:spMkLst>
        </pc:spChg>
      </pc:sldChg>
      <pc:sldChg chg="modSp mod">
        <pc:chgData name="Yunwei Wang" userId="304fa8a3-f6b4-47c4-8daf-6dee396ec296" providerId="ADAL" clId="{A1D50B5F-1C57-A14E-9EA2-FE3BADDD3A7F}" dt="2023-04-12T16:06:26.326" v="814" actId="20577"/>
        <pc:sldMkLst>
          <pc:docMk/>
          <pc:sldMk cId="2774878609" sldId="410"/>
        </pc:sldMkLst>
        <pc:spChg chg="mod">
          <ac:chgData name="Yunwei Wang" userId="304fa8a3-f6b4-47c4-8daf-6dee396ec296" providerId="ADAL" clId="{A1D50B5F-1C57-A14E-9EA2-FE3BADDD3A7F}" dt="2023-04-12T16:06:26.326" v="814" actId="20577"/>
          <ac:spMkLst>
            <pc:docMk/>
            <pc:sldMk cId="2774878609" sldId="410"/>
            <ac:spMk id="4" creationId="{912C2DC4-E347-394E-8CF8-F14848A56B5B}"/>
          </ac:spMkLst>
        </pc:spChg>
      </pc:sldChg>
      <pc:sldChg chg="modSp mod">
        <pc:chgData name="Yunwei Wang" userId="304fa8a3-f6b4-47c4-8daf-6dee396ec296" providerId="ADAL" clId="{A1D50B5F-1C57-A14E-9EA2-FE3BADDD3A7F}" dt="2023-04-12T14:54:38.960" v="14" actId="20577"/>
        <pc:sldMkLst>
          <pc:docMk/>
          <pc:sldMk cId="4021805368" sldId="554"/>
        </pc:sldMkLst>
        <pc:spChg chg="mod">
          <ac:chgData name="Yunwei Wang" userId="304fa8a3-f6b4-47c4-8daf-6dee396ec296" providerId="ADAL" clId="{A1D50B5F-1C57-A14E-9EA2-FE3BADDD3A7F}" dt="2023-04-12T14:54:19.670" v="9" actId="20577"/>
          <ac:spMkLst>
            <pc:docMk/>
            <pc:sldMk cId="4021805368" sldId="554"/>
            <ac:spMk id="3" creationId="{1D524D76-16E9-E24B-93EE-2004D6252CE6}"/>
          </ac:spMkLst>
        </pc:spChg>
        <pc:spChg chg="mod">
          <ac:chgData name="Yunwei Wang" userId="304fa8a3-f6b4-47c4-8daf-6dee396ec296" providerId="ADAL" clId="{A1D50B5F-1C57-A14E-9EA2-FE3BADDD3A7F}" dt="2023-04-12T14:54:38.960" v="14" actId="20577"/>
          <ac:spMkLst>
            <pc:docMk/>
            <pc:sldMk cId="4021805368" sldId="554"/>
            <ac:spMk id="5" creationId="{EEC14650-1795-1D49-A7D8-2B1E052DEE1A}"/>
          </ac:spMkLst>
        </pc:spChg>
        <pc:spChg chg="mod">
          <ac:chgData name="Yunwei Wang" userId="304fa8a3-f6b4-47c4-8daf-6dee396ec296" providerId="ADAL" clId="{A1D50B5F-1C57-A14E-9EA2-FE3BADDD3A7F}" dt="2023-04-12T14:54:31.441" v="12" actId="6549"/>
          <ac:spMkLst>
            <pc:docMk/>
            <pc:sldMk cId="4021805368" sldId="554"/>
            <ac:spMk id="8" creationId="{48FEFF3A-93B4-45CF-0D21-DF2779AED5D5}"/>
          </ac:spMkLst>
        </pc:spChg>
      </pc:sldChg>
      <pc:sldChg chg="addSp delSp modSp mod delAnim modAnim">
        <pc:chgData name="Yunwei Wang" userId="304fa8a3-f6b4-47c4-8daf-6dee396ec296" providerId="ADAL" clId="{A1D50B5F-1C57-A14E-9EA2-FE3BADDD3A7F}" dt="2023-04-12T15:23:44.537" v="233"/>
        <pc:sldMkLst>
          <pc:docMk/>
          <pc:sldMk cId="2666709789" sldId="557"/>
        </pc:sldMkLst>
        <pc:spChg chg="mod">
          <ac:chgData name="Yunwei Wang" userId="304fa8a3-f6b4-47c4-8daf-6dee396ec296" providerId="ADAL" clId="{A1D50B5F-1C57-A14E-9EA2-FE3BADDD3A7F}" dt="2023-04-12T15:01:34.190" v="68" actId="6549"/>
          <ac:spMkLst>
            <pc:docMk/>
            <pc:sldMk cId="2666709789" sldId="557"/>
            <ac:spMk id="3" creationId="{1D524D76-16E9-E24B-93EE-2004D6252CE6}"/>
          </ac:spMkLst>
        </pc:spChg>
        <pc:spChg chg="add mod">
          <ac:chgData name="Yunwei Wang" userId="304fa8a3-f6b4-47c4-8daf-6dee396ec296" providerId="ADAL" clId="{A1D50B5F-1C57-A14E-9EA2-FE3BADDD3A7F}" dt="2023-04-12T15:23:25.811" v="232" actId="1076"/>
          <ac:spMkLst>
            <pc:docMk/>
            <pc:sldMk cId="2666709789" sldId="557"/>
            <ac:spMk id="5" creationId="{3FBD2558-195B-4B99-1E2F-04DCCCBA01EE}"/>
          </ac:spMkLst>
        </pc:spChg>
        <pc:spChg chg="add mod">
          <ac:chgData name="Yunwei Wang" userId="304fa8a3-f6b4-47c4-8daf-6dee396ec296" providerId="ADAL" clId="{A1D50B5F-1C57-A14E-9EA2-FE3BADDD3A7F}" dt="2023-04-12T15:23:09.199" v="228" actId="14100"/>
          <ac:spMkLst>
            <pc:docMk/>
            <pc:sldMk cId="2666709789" sldId="557"/>
            <ac:spMk id="6" creationId="{CE4AF577-8766-65B1-CF5F-07D56A3E6388}"/>
          </ac:spMkLst>
        </pc:spChg>
        <pc:spChg chg="add del mod">
          <ac:chgData name="Yunwei Wang" userId="304fa8a3-f6b4-47c4-8daf-6dee396ec296" providerId="ADAL" clId="{A1D50B5F-1C57-A14E-9EA2-FE3BADDD3A7F}" dt="2023-04-12T15:23:21.586" v="230" actId="478"/>
          <ac:spMkLst>
            <pc:docMk/>
            <pc:sldMk cId="2666709789" sldId="557"/>
            <ac:spMk id="8" creationId="{EB8FD903-CB60-CDA1-37AA-C8D4485845A3}"/>
          </ac:spMkLst>
        </pc:spChg>
        <pc:spChg chg="add mod">
          <ac:chgData name="Yunwei Wang" userId="304fa8a3-f6b4-47c4-8daf-6dee396ec296" providerId="ADAL" clId="{A1D50B5F-1C57-A14E-9EA2-FE3BADDD3A7F}" dt="2023-04-12T14:59:50.498" v="61" actId="20577"/>
          <ac:spMkLst>
            <pc:docMk/>
            <pc:sldMk cId="2666709789" sldId="557"/>
            <ac:spMk id="9" creationId="{431B13FD-497B-09BE-AC3B-7F24C2892809}"/>
          </ac:spMkLst>
        </pc:spChg>
        <pc:spChg chg="del mod">
          <ac:chgData name="Yunwei Wang" userId="304fa8a3-f6b4-47c4-8daf-6dee396ec296" providerId="ADAL" clId="{A1D50B5F-1C57-A14E-9EA2-FE3BADDD3A7F}" dt="2023-04-12T14:58:34.814" v="29" actId="478"/>
          <ac:spMkLst>
            <pc:docMk/>
            <pc:sldMk cId="2666709789" sldId="557"/>
            <ac:spMk id="14" creationId="{790BC529-2C3A-C5B2-A510-3927CF98863E}"/>
          </ac:spMkLst>
        </pc:spChg>
        <pc:spChg chg="del">
          <ac:chgData name="Yunwei Wang" userId="304fa8a3-f6b4-47c4-8daf-6dee396ec296" providerId="ADAL" clId="{A1D50B5F-1C57-A14E-9EA2-FE3BADDD3A7F}" dt="2023-04-12T14:56:56.591" v="23" actId="478"/>
          <ac:spMkLst>
            <pc:docMk/>
            <pc:sldMk cId="2666709789" sldId="557"/>
            <ac:spMk id="17" creationId="{CC5393F2-93A1-ECB6-A039-C37DA5E375E7}"/>
          </ac:spMkLst>
        </pc:spChg>
        <pc:spChg chg="del">
          <ac:chgData name="Yunwei Wang" userId="304fa8a3-f6b4-47c4-8daf-6dee396ec296" providerId="ADAL" clId="{A1D50B5F-1C57-A14E-9EA2-FE3BADDD3A7F}" dt="2023-04-12T14:56:56.591" v="23" actId="478"/>
          <ac:spMkLst>
            <pc:docMk/>
            <pc:sldMk cId="2666709789" sldId="557"/>
            <ac:spMk id="18" creationId="{C51E6ADE-D011-FB59-5FE1-56F735FE2134}"/>
          </ac:spMkLst>
        </pc:spChg>
        <pc:picChg chg="add mod">
          <ac:chgData name="Yunwei Wang" userId="304fa8a3-f6b4-47c4-8daf-6dee396ec296" providerId="ADAL" clId="{A1D50B5F-1C57-A14E-9EA2-FE3BADDD3A7F}" dt="2023-04-12T14:58:38.364" v="30" actId="1076"/>
          <ac:picMkLst>
            <pc:docMk/>
            <pc:sldMk cId="2666709789" sldId="557"/>
            <ac:picMk id="4" creationId="{AE3C2F81-739C-EB0C-67C1-DC71EEA4FC4E}"/>
          </ac:picMkLst>
        </pc:picChg>
        <pc:picChg chg="del">
          <ac:chgData name="Yunwei Wang" userId="304fa8a3-f6b4-47c4-8daf-6dee396ec296" providerId="ADAL" clId="{A1D50B5F-1C57-A14E-9EA2-FE3BADDD3A7F}" dt="2023-04-12T14:56:59.008" v="24" actId="478"/>
          <ac:picMkLst>
            <pc:docMk/>
            <pc:sldMk cId="2666709789" sldId="557"/>
            <ac:picMk id="5" creationId="{17C0CBE8-9D03-A494-2202-BDBE3F332334}"/>
          </ac:picMkLst>
        </pc:picChg>
        <pc:picChg chg="del">
          <ac:chgData name="Yunwei Wang" userId="304fa8a3-f6b4-47c4-8daf-6dee396ec296" providerId="ADAL" clId="{A1D50B5F-1C57-A14E-9EA2-FE3BADDD3A7F}" dt="2023-04-12T14:56:56.591" v="23" actId="478"/>
          <ac:picMkLst>
            <pc:docMk/>
            <pc:sldMk cId="2666709789" sldId="557"/>
            <ac:picMk id="7" creationId="{6BC33C1D-DFBC-695C-9656-1DD0F6CE5E4F}"/>
          </ac:picMkLst>
        </pc:picChg>
      </pc:sldChg>
      <pc:sldChg chg="del">
        <pc:chgData name="Yunwei Wang" userId="304fa8a3-f6b4-47c4-8daf-6dee396ec296" providerId="ADAL" clId="{A1D50B5F-1C57-A14E-9EA2-FE3BADDD3A7F}" dt="2023-04-12T16:05:07.011" v="807" actId="2696"/>
        <pc:sldMkLst>
          <pc:docMk/>
          <pc:sldMk cId="2255276610" sldId="569"/>
        </pc:sldMkLst>
      </pc:sldChg>
      <pc:sldChg chg="delSp modSp del mod">
        <pc:chgData name="Yunwei Wang" userId="304fa8a3-f6b4-47c4-8daf-6dee396ec296" providerId="ADAL" clId="{A1D50B5F-1C57-A14E-9EA2-FE3BADDD3A7F}" dt="2023-04-12T16:04:55.796" v="805" actId="2696"/>
        <pc:sldMkLst>
          <pc:docMk/>
          <pc:sldMk cId="1224907517" sldId="573"/>
        </pc:sldMkLst>
        <pc:spChg chg="mod">
          <ac:chgData name="Yunwei Wang" userId="304fa8a3-f6b4-47c4-8daf-6dee396ec296" providerId="ADAL" clId="{A1D50B5F-1C57-A14E-9EA2-FE3BADDD3A7F}" dt="2023-04-12T15:57:36.322" v="715" actId="20577"/>
          <ac:spMkLst>
            <pc:docMk/>
            <pc:sldMk cId="1224907517" sldId="573"/>
            <ac:spMk id="3" creationId="{1D524D76-16E9-E24B-93EE-2004D6252CE6}"/>
          </ac:spMkLst>
        </pc:spChg>
        <pc:spChg chg="mod">
          <ac:chgData name="Yunwei Wang" userId="304fa8a3-f6b4-47c4-8daf-6dee396ec296" providerId="ADAL" clId="{A1D50B5F-1C57-A14E-9EA2-FE3BADDD3A7F}" dt="2023-04-12T15:57:49.902" v="720" actId="14100"/>
          <ac:spMkLst>
            <pc:docMk/>
            <pc:sldMk cId="1224907517" sldId="573"/>
            <ac:spMk id="4" creationId="{80A7DE20-D3F1-3B2F-AB7E-65589865CEA3}"/>
          </ac:spMkLst>
        </pc:spChg>
        <pc:spChg chg="del">
          <ac:chgData name="Yunwei Wang" userId="304fa8a3-f6b4-47c4-8daf-6dee396ec296" providerId="ADAL" clId="{A1D50B5F-1C57-A14E-9EA2-FE3BADDD3A7F}" dt="2023-04-12T15:57:46.160" v="719" actId="478"/>
          <ac:spMkLst>
            <pc:docMk/>
            <pc:sldMk cId="1224907517" sldId="573"/>
            <ac:spMk id="6" creationId="{794F0624-4701-1A97-3565-43841B9FD777}"/>
          </ac:spMkLst>
        </pc:spChg>
        <pc:picChg chg="del">
          <ac:chgData name="Yunwei Wang" userId="304fa8a3-f6b4-47c4-8daf-6dee396ec296" providerId="ADAL" clId="{A1D50B5F-1C57-A14E-9EA2-FE3BADDD3A7F}" dt="2023-04-12T15:57:41.794" v="718" actId="478"/>
          <ac:picMkLst>
            <pc:docMk/>
            <pc:sldMk cId="1224907517" sldId="573"/>
            <ac:picMk id="5" creationId="{51CEC4DD-3E2D-AA39-F1FF-6DF25C525131}"/>
          </ac:picMkLst>
        </pc:picChg>
        <pc:picChg chg="del">
          <ac:chgData name="Yunwei Wang" userId="304fa8a3-f6b4-47c4-8daf-6dee396ec296" providerId="ADAL" clId="{A1D50B5F-1C57-A14E-9EA2-FE3BADDD3A7F}" dt="2023-04-12T15:57:40.850" v="717" actId="478"/>
          <ac:picMkLst>
            <pc:docMk/>
            <pc:sldMk cId="1224907517" sldId="573"/>
            <ac:picMk id="8" creationId="{E3A6395A-A230-3EAD-E41A-E596FB01CEDB}"/>
          </ac:picMkLst>
        </pc:picChg>
      </pc:sldChg>
      <pc:sldChg chg="addSp delSp modSp mod delAnim modAnim">
        <pc:chgData name="Yunwei Wang" userId="304fa8a3-f6b4-47c4-8daf-6dee396ec296" providerId="ADAL" clId="{A1D50B5F-1C57-A14E-9EA2-FE3BADDD3A7F}" dt="2023-04-12T15:29:54.831" v="355" actId="255"/>
        <pc:sldMkLst>
          <pc:docMk/>
          <pc:sldMk cId="2252337431" sldId="575"/>
        </pc:sldMkLst>
        <pc:spChg chg="mod">
          <ac:chgData name="Yunwei Wang" userId="304fa8a3-f6b4-47c4-8daf-6dee396ec296" providerId="ADAL" clId="{A1D50B5F-1C57-A14E-9EA2-FE3BADDD3A7F}" dt="2023-04-12T15:29:54.831" v="355" actId="255"/>
          <ac:spMkLst>
            <pc:docMk/>
            <pc:sldMk cId="2252337431" sldId="575"/>
            <ac:spMk id="3" creationId="{1D524D76-16E9-E24B-93EE-2004D6252CE6}"/>
          </ac:spMkLst>
        </pc:spChg>
        <pc:spChg chg="del">
          <ac:chgData name="Yunwei Wang" userId="304fa8a3-f6b4-47c4-8daf-6dee396ec296" providerId="ADAL" clId="{A1D50B5F-1C57-A14E-9EA2-FE3BADDD3A7F}" dt="2023-04-12T15:03:21.831" v="133" actId="478"/>
          <ac:spMkLst>
            <pc:docMk/>
            <pc:sldMk cId="2252337431" sldId="575"/>
            <ac:spMk id="4" creationId="{80A7DE20-D3F1-3B2F-AB7E-65589865CEA3}"/>
          </ac:spMkLst>
        </pc:spChg>
        <pc:spChg chg="del">
          <ac:chgData name="Yunwei Wang" userId="304fa8a3-f6b4-47c4-8daf-6dee396ec296" providerId="ADAL" clId="{A1D50B5F-1C57-A14E-9EA2-FE3BADDD3A7F}" dt="2023-04-12T15:03:29.887" v="136" actId="478"/>
          <ac:spMkLst>
            <pc:docMk/>
            <pc:sldMk cId="2252337431" sldId="575"/>
            <ac:spMk id="7" creationId="{87E2735E-E89F-FB9F-2FDE-2FB55D67C3C2}"/>
          </ac:spMkLst>
        </pc:spChg>
        <pc:spChg chg="del">
          <ac:chgData name="Yunwei Wang" userId="304fa8a3-f6b4-47c4-8daf-6dee396ec296" providerId="ADAL" clId="{A1D50B5F-1C57-A14E-9EA2-FE3BADDD3A7F}" dt="2023-04-12T15:03:29.887" v="136" actId="478"/>
          <ac:spMkLst>
            <pc:docMk/>
            <pc:sldMk cId="2252337431" sldId="575"/>
            <ac:spMk id="8" creationId="{5E612322-BD37-B331-1096-E0FA3C489F62}"/>
          </ac:spMkLst>
        </pc:spChg>
        <pc:spChg chg="del">
          <ac:chgData name="Yunwei Wang" userId="304fa8a3-f6b4-47c4-8daf-6dee396ec296" providerId="ADAL" clId="{A1D50B5F-1C57-A14E-9EA2-FE3BADDD3A7F}" dt="2023-04-12T15:03:29.887" v="136" actId="478"/>
          <ac:spMkLst>
            <pc:docMk/>
            <pc:sldMk cId="2252337431" sldId="575"/>
            <ac:spMk id="9" creationId="{A97D1C25-26BC-2EB5-AA45-0D1C6426C271}"/>
          </ac:spMkLst>
        </pc:spChg>
        <pc:spChg chg="add del mod">
          <ac:chgData name="Yunwei Wang" userId="304fa8a3-f6b4-47c4-8daf-6dee396ec296" providerId="ADAL" clId="{A1D50B5F-1C57-A14E-9EA2-FE3BADDD3A7F}" dt="2023-04-12T15:20:49.380" v="200" actId="11529"/>
          <ac:spMkLst>
            <pc:docMk/>
            <pc:sldMk cId="2252337431" sldId="575"/>
            <ac:spMk id="10" creationId="{3B5B430D-2894-B3E9-9F87-657E32BCD4BF}"/>
          </ac:spMkLst>
        </pc:spChg>
        <pc:spChg chg="add del mod">
          <ac:chgData name="Yunwei Wang" userId="304fa8a3-f6b4-47c4-8daf-6dee396ec296" providerId="ADAL" clId="{A1D50B5F-1C57-A14E-9EA2-FE3BADDD3A7F}" dt="2023-04-12T15:03:26.139" v="134" actId="478"/>
          <ac:spMkLst>
            <pc:docMk/>
            <pc:sldMk cId="2252337431" sldId="575"/>
            <ac:spMk id="11" creationId="{33197903-66BD-FCBE-7D70-87BEB26E29FA}"/>
          </ac:spMkLst>
        </pc:spChg>
        <pc:spChg chg="add mod">
          <ac:chgData name="Yunwei Wang" userId="304fa8a3-f6b4-47c4-8daf-6dee396ec296" providerId="ADAL" clId="{A1D50B5F-1C57-A14E-9EA2-FE3BADDD3A7F}" dt="2023-04-12T15:25:22.428" v="278" actId="1076"/>
          <ac:spMkLst>
            <pc:docMk/>
            <pc:sldMk cId="2252337431" sldId="575"/>
            <ac:spMk id="11" creationId="{9E9F1C81-010B-80A2-6261-0C0B74B331FE}"/>
          </ac:spMkLst>
        </pc:spChg>
        <pc:spChg chg="add mod">
          <ac:chgData name="Yunwei Wang" userId="304fa8a3-f6b4-47c4-8daf-6dee396ec296" providerId="ADAL" clId="{A1D50B5F-1C57-A14E-9EA2-FE3BADDD3A7F}" dt="2023-04-12T15:25:17.915" v="277" actId="1076"/>
          <ac:spMkLst>
            <pc:docMk/>
            <pc:sldMk cId="2252337431" sldId="575"/>
            <ac:spMk id="12" creationId="{2CA7CA4B-9629-19AE-D434-00408013A301}"/>
          </ac:spMkLst>
        </pc:spChg>
        <pc:picChg chg="add mod">
          <ac:chgData name="Yunwei Wang" userId="304fa8a3-f6b4-47c4-8daf-6dee396ec296" providerId="ADAL" clId="{A1D50B5F-1C57-A14E-9EA2-FE3BADDD3A7F}" dt="2023-04-12T15:25:22.428" v="278" actId="1076"/>
          <ac:picMkLst>
            <pc:docMk/>
            <pc:sldMk cId="2252337431" sldId="575"/>
            <ac:picMk id="4" creationId="{91071863-2766-D8E3-6E5C-259745A6FEA8}"/>
          </ac:picMkLst>
        </pc:picChg>
        <pc:picChg chg="del">
          <ac:chgData name="Yunwei Wang" userId="304fa8a3-f6b4-47c4-8daf-6dee396ec296" providerId="ADAL" clId="{A1D50B5F-1C57-A14E-9EA2-FE3BADDD3A7F}" dt="2023-04-12T15:03:27.076" v="135" actId="478"/>
          <ac:picMkLst>
            <pc:docMk/>
            <pc:sldMk cId="2252337431" sldId="575"/>
            <ac:picMk id="5" creationId="{204E95AF-1570-C7D3-DD58-D54C5399907C}"/>
          </ac:picMkLst>
        </pc:picChg>
        <pc:picChg chg="add mod">
          <ac:chgData name="Yunwei Wang" userId="304fa8a3-f6b4-47c4-8daf-6dee396ec296" providerId="ADAL" clId="{A1D50B5F-1C57-A14E-9EA2-FE3BADDD3A7F}" dt="2023-04-12T15:25:17.915" v="277" actId="1076"/>
          <ac:picMkLst>
            <pc:docMk/>
            <pc:sldMk cId="2252337431" sldId="575"/>
            <ac:picMk id="5" creationId="{73FFA555-A877-5876-847B-E31072464C4F}"/>
          </ac:picMkLst>
        </pc:picChg>
        <pc:picChg chg="del">
          <ac:chgData name="Yunwei Wang" userId="304fa8a3-f6b4-47c4-8daf-6dee396ec296" providerId="ADAL" clId="{A1D50B5F-1C57-A14E-9EA2-FE3BADDD3A7F}" dt="2023-04-12T15:03:29.887" v="136" actId="478"/>
          <ac:picMkLst>
            <pc:docMk/>
            <pc:sldMk cId="2252337431" sldId="575"/>
            <ac:picMk id="6" creationId="{D981D33B-6EE5-52BC-2E5D-414B27431C3A}"/>
          </ac:picMkLst>
        </pc:picChg>
        <pc:picChg chg="add del mod">
          <ac:chgData name="Yunwei Wang" userId="304fa8a3-f6b4-47c4-8daf-6dee396ec296" providerId="ADAL" clId="{A1D50B5F-1C57-A14E-9EA2-FE3BADDD3A7F}" dt="2023-04-12T15:04:30.982" v="183" actId="478"/>
          <ac:picMkLst>
            <pc:docMk/>
            <pc:sldMk cId="2252337431" sldId="575"/>
            <ac:picMk id="12" creationId="{C8C1F1F1-454F-CCDB-6745-C3CA959E942E}"/>
          </ac:picMkLst>
        </pc:picChg>
        <pc:inkChg chg="add del">
          <ac:chgData name="Yunwei Wang" userId="304fa8a3-f6b4-47c4-8daf-6dee396ec296" providerId="ADAL" clId="{A1D50B5F-1C57-A14E-9EA2-FE3BADDD3A7F}" dt="2023-04-12T15:19:22.431" v="190" actId="9405"/>
          <ac:inkMkLst>
            <pc:docMk/>
            <pc:sldMk cId="2252337431" sldId="575"/>
            <ac:inkMk id="6" creationId="{11BBB316-960A-E2BB-1D6C-38EC198048BE}"/>
          </ac:inkMkLst>
        </pc:inkChg>
        <pc:inkChg chg="add del">
          <ac:chgData name="Yunwei Wang" userId="304fa8a3-f6b4-47c4-8daf-6dee396ec296" providerId="ADAL" clId="{A1D50B5F-1C57-A14E-9EA2-FE3BADDD3A7F}" dt="2023-04-12T15:19:33.475" v="192" actId="9405"/>
          <ac:inkMkLst>
            <pc:docMk/>
            <pc:sldMk cId="2252337431" sldId="575"/>
            <ac:inkMk id="7" creationId="{45406CC8-39BC-1116-849E-E62B386C7284}"/>
          </ac:inkMkLst>
        </pc:inkChg>
        <pc:inkChg chg="add del">
          <ac:chgData name="Yunwei Wang" userId="304fa8a3-f6b4-47c4-8daf-6dee396ec296" providerId="ADAL" clId="{A1D50B5F-1C57-A14E-9EA2-FE3BADDD3A7F}" dt="2023-04-12T15:19:49.052" v="194" actId="9405"/>
          <ac:inkMkLst>
            <pc:docMk/>
            <pc:sldMk cId="2252337431" sldId="575"/>
            <ac:inkMk id="8" creationId="{00AD0F71-2AD3-A854-BE96-39851E7E535E}"/>
          </ac:inkMkLst>
        </pc:inkChg>
        <pc:inkChg chg="add del">
          <ac:chgData name="Yunwei Wang" userId="304fa8a3-f6b4-47c4-8daf-6dee396ec296" providerId="ADAL" clId="{A1D50B5F-1C57-A14E-9EA2-FE3BADDD3A7F}" dt="2023-04-12T15:20:05.702" v="196" actId="9405"/>
          <ac:inkMkLst>
            <pc:docMk/>
            <pc:sldMk cId="2252337431" sldId="575"/>
            <ac:inkMk id="9" creationId="{F7856671-59CE-C7DE-6BBB-FCD05DB5D4C0}"/>
          </ac:inkMkLst>
        </pc:inkChg>
      </pc:sldChg>
      <pc:sldChg chg="del">
        <pc:chgData name="Yunwei Wang" userId="304fa8a3-f6b4-47c4-8daf-6dee396ec296" providerId="ADAL" clId="{A1D50B5F-1C57-A14E-9EA2-FE3BADDD3A7F}" dt="2023-04-12T16:05:05.251" v="806" actId="2696"/>
        <pc:sldMkLst>
          <pc:docMk/>
          <pc:sldMk cId="760646258" sldId="576"/>
        </pc:sldMkLst>
      </pc:sldChg>
      <pc:sldChg chg="del">
        <pc:chgData name="Yunwei Wang" userId="304fa8a3-f6b4-47c4-8daf-6dee396ec296" providerId="ADAL" clId="{A1D50B5F-1C57-A14E-9EA2-FE3BADDD3A7F}" dt="2023-04-12T16:05:09.066" v="808" actId="2696"/>
        <pc:sldMkLst>
          <pc:docMk/>
          <pc:sldMk cId="3966477264" sldId="585"/>
        </pc:sldMkLst>
      </pc:sldChg>
      <pc:sldChg chg="del">
        <pc:chgData name="Yunwei Wang" userId="304fa8a3-f6b4-47c4-8daf-6dee396ec296" providerId="ADAL" clId="{A1D50B5F-1C57-A14E-9EA2-FE3BADDD3A7F}" dt="2023-04-12T16:05:12.515" v="809" actId="2696"/>
        <pc:sldMkLst>
          <pc:docMk/>
          <pc:sldMk cId="3404967993" sldId="586"/>
        </pc:sldMkLst>
      </pc:sldChg>
      <pc:sldChg chg="addSp delSp modSp new mod modAnim">
        <pc:chgData name="Yunwei Wang" userId="304fa8a3-f6b4-47c4-8daf-6dee396ec296" providerId="ADAL" clId="{A1D50B5F-1C57-A14E-9EA2-FE3BADDD3A7F}" dt="2023-04-12T15:58:59.717" v="731" actId="404"/>
        <pc:sldMkLst>
          <pc:docMk/>
          <pc:sldMk cId="3350996700" sldId="587"/>
        </pc:sldMkLst>
        <pc:spChg chg="mod">
          <ac:chgData name="Yunwei Wang" userId="304fa8a3-f6b4-47c4-8daf-6dee396ec296" providerId="ADAL" clId="{A1D50B5F-1C57-A14E-9EA2-FE3BADDD3A7F}" dt="2023-04-12T15:58:59.717" v="731" actId="404"/>
          <ac:spMkLst>
            <pc:docMk/>
            <pc:sldMk cId="3350996700" sldId="587"/>
            <ac:spMk id="3" creationId="{84FF1D69-264C-9F57-64ED-381456A9D0C0}"/>
          </ac:spMkLst>
        </pc:spChg>
        <pc:spChg chg="del">
          <ac:chgData name="Yunwei Wang" userId="304fa8a3-f6b4-47c4-8daf-6dee396ec296" providerId="ADAL" clId="{A1D50B5F-1C57-A14E-9EA2-FE3BADDD3A7F}" dt="2023-04-12T15:24:59.009" v="275" actId="478"/>
          <ac:spMkLst>
            <pc:docMk/>
            <pc:sldMk cId="3350996700" sldId="587"/>
            <ac:spMk id="4" creationId="{B0DD0635-4B43-D84C-C353-831B6C840E49}"/>
          </ac:spMkLst>
        </pc:spChg>
        <pc:spChg chg="add del mod">
          <ac:chgData name="Yunwei Wang" userId="304fa8a3-f6b4-47c4-8daf-6dee396ec296" providerId="ADAL" clId="{A1D50B5F-1C57-A14E-9EA2-FE3BADDD3A7F}" dt="2023-04-12T15:27:22.623" v="291"/>
          <ac:spMkLst>
            <pc:docMk/>
            <pc:sldMk cId="3350996700" sldId="587"/>
            <ac:spMk id="7" creationId="{46418334-D3F5-9EDF-73AA-D05004730BEA}"/>
          </ac:spMkLst>
        </pc:spChg>
        <pc:spChg chg="add mod">
          <ac:chgData name="Yunwei Wang" userId="304fa8a3-f6b4-47c4-8daf-6dee396ec296" providerId="ADAL" clId="{A1D50B5F-1C57-A14E-9EA2-FE3BADDD3A7F}" dt="2023-04-12T15:27:33.626" v="303" actId="1035"/>
          <ac:spMkLst>
            <pc:docMk/>
            <pc:sldMk cId="3350996700" sldId="587"/>
            <ac:spMk id="8" creationId="{66350B6F-6D10-354D-4D6B-1A83B7AECC7A}"/>
          </ac:spMkLst>
        </pc:spChg>
        <pc:picChg chg="add del mod">
          <ac:chgData name="Yunwei Wang" userId="304fa8a3-f6b4-47c4-8daf-6dee396ec296" providerId="ADAL" clId="{A1D50B5F-1C57-A14E-9EA2-FE3BADDD3A7F}" dt="2023-04-12T15:27:00.424" v="285" actId="478"/>
          <ac:picMkLst>
            <pc:docMk/>
            <pc:sldMk cId="3350996700" sldId="587"/>
            <ac:picMk id="5" creationId="{7010FD62-1ACC-4792-103F-C795354C9BDD}"/>
          </ac:picMkLst>
        </pc:picChg>
        <pc:picChg chg="add mod">
          <ac:chgData name="Yunwei Wang" userId="304fa8a3-f6b4-47c4-8daf-6dee396ec296" providerId="ADAL" clId="{A1D50B5F-1C57-A14E-9EA2-FE3BADDD3A7F}" dt="2023-04-12T15:27:03.691" v="287" actId="1076"/>
          <ac:picMkLst>
            <pc:docMk/>
            <pc:sldMk cId="3350996700" sldId="587"/>
            <ac:picMk id="6" creationId="{52965C3F-589C-FA4C-0CC2-F94758311356}"/>
          </ac:picMkLst>
        </pc:picChg>
        <pc:picChg chg="add mod">
          <ac:chgData name="Yunwei Wang" userId="304fa8a3-f6b4-47c4-8daf-6dee396ec296" providerId="ADAL" clId="{A1D50B5F-1C57-A14E-9EA2-FE3BADDD3A7F}" dt="2023-04-12T15:28:07.652" v="305" actId="1076"/>
          <ac:picMkLst>
            <pc:docMk/>
            <pc:sldMk cId="3350996700" sldId="587"/>
            <ac:picMk id="9" creationId="{F1DB3A93-9C07-0C56-7F3F-FE47B5B6EA11}"/>
          </ac:picMkLst>
        </pc:picChg>
      </pc:sldChg>
      <pc:sldChg chg="addSp delSp modSp new mod modAnim">
        <pc:chgData name="Yunwei Wang" userId="304fa8a3-f6b4-47c4-8daf-6dee396ec296" providerId="ADAL" clId="{A1D50B5F-1C57-A14E-9EA2-FE3BADDD3A7F}" dt="2023-04-12T15:58:51.378" v="730" actId="404"/>
        <pc:sldMkLst>
          <pc:docMk/>
          <pc:sldMk cId="4175298405" sldId="588"/>
        </pc:sldMkLst>
        <pc:spChg chg="mod">
          <ac:chgData name="Yunwei Wang" userId="304fa8a3-f6b4-47c4-8daf-6dee396ec296" providerId="ADAL" clId="{A1D50B5F-1C57-A14E-9EA2-FE3BADDD3A7F}" dt="2023-04-12T15:58:51.378" v="730" actId="404"/>
          <ac:spMkLst>
            <pc:docMk/>
            <pc:sldMk cId="4175298405" sldId="588"/>
            <ac:spMk id="3" creationId="{7FEE4051-5123-78E3-F7BF-538FAD826FD5}"/>
          </ac:spMkLst>
        </pc:spChg>
        <pc:spChg chg="del">
          <ac:chgData name="Yunwei Wang" userId="304fa8a3-f6b4-47c4-8daf-6dee396ec296" providerId="ADAL" clId="{A1D50B5F-1C57-A14E-9EA2-FE3BADDD3A7F}" dt="2023-04-12T15:30:56.023" v="356"/>
          <ac:spMkLst>
            <pc:docMk/>
            <pc:sldMk cId="4175298405" sldId="588"/>
            <ac:spMk id="4" creationId="{889DE4CC-3033-A95F-5306-F5A847600A21}"/>
          </ac:spMkLst>
        </pc:spChg>
        <pc:picChg chg="add mod">
          <ac:chgData name="Yunwei Wang" userId="304fa8a3-f6b4-47c4-8daf-6dee396ec296" providerId="ADAL" clId="{A1D50B5F-1C57-A14E-9EA2-FE3BADDD3A7F}" dt="2023-04-12T15:32:47.749" v="371" actId="1076"/>
          <ac:picMkLst>
            <pc:docMk/>
            <pc:sldMk cId="4175298405" sldId="588"/>
            <ac:picMk id="5" creationId="{5198296B-84D4-983C-4724-F4AAC5DD3CA0}"/>
          </ac:picMkLst>
        </pc:picChg>
        <pc:picChg chg="add mod">
          <ac:chgData name="Yunwei Wang" userId="304fa8a3-f6b4-47c4-8daf-6dee396ec296" providerId="ADAL" clId="{A1D50B5F-1C57-A14E-9EA2-FE3BADDD3A7F}" dt="2023-04-12T15:32:45.565" v="370" actId="1076"/>
          <ac:picMkLst>
            <pc:docMk/>
            <pc:sldMk cId="4175298405" sldId="588"/>
            <ac:picMk id="6" creationId="{1A28C5E0-2EE6-31AA-1049-79F41C1F45D6}"/>
          </ac:picMkLst>
        </pc:picChg>
        <pc:picChg chg="add mod">
          <ac:chgData name="Yunwei Wang" userId="304fa8a3-f6b4-47c4-8daf-6dee396ec296" providerId="ADAL" clId="{A1D50B5F-1C57-A14E-9EA2-FE3BADDD3A7F}" dt="2023-04-12T15:32:45.565" v="370" actId="1076"/>
          <ac:picMkLst>
            <pc:docMk/>
            <pc:sldMk cId="4175298405" sldId="588"/>
            <ac:picMk id="7" creationId="{1C3CE00D-4ECC-C50F-7C35-FBC65E1653A7}"/>
          </ac:picMkLst>
        </pc:picChg>
      </pc:sldChg>
      <pc:sldChg chg="addSp delSp modSp new mod modAnim">
        <pc:chgData name="Yunwei Wang" userId="304fa8a3-f6b4-47c4-8daf-6dee396ec296" providerId="ADAL" clId="{A1D50B5F-1C57-A14E-9EA2-FE3BADDD3A7F}" dt="2023-04-12T15:58:47.085" v="729" actId="404"/>
        <pc:sldMkLst>
          <pc:docMk/>
          <pc:sldMk cId="1818914231" sldId="589"/>
        </pc:sldMkLst>
        <pc:spChg chg="mod">
          <ac:chgData name="Yunwei Wang" userId="304fa8a3-f6b4-47c4-8daf-6dee396ec296" providerId="ADAL" clId="{A1D50B5F-1C57-A14E-9EA2-FE3BADDD3A7F}" dt="2023-04-12T15:58:47.085" v="729" actId="404"/>
          <ac:spMkLst>
            <pc:docMk/>
            <pc:sldMk cId="1818914231" sldId="589"/>
            <ac:spMk id="3" creationId="{508EF360-19CF-545E-BA27-3136D1BD4E0F}"/>
          </ac:spMkLst>
        </pc:spChg>
        <pc:spChg chg="del">
          <ac:chgData name="Yunwei Wang" userId="304fa8a3-f6b4-47c4-8daf-6dee396ec296" providerId="ADAL" clId="{A1D50B5F-1C57-A14E-9EA2-FE3BADDD3A7F}" dt="2023-04-12T15:35:24.048" v="376"/>
          <ac:spMkLst>
            <pc:docMk/>
            <pc:sldMk cId="1818914231" sldId="589"/>
            <ac:spMk id="4" creationId="{6DFF0F97-4EEB-4972-A92A-DCF0D61C61E9}"/>
          </ac:spMkLst>
        </pc:spChg>
        <pc:spChg chg="add mod">
          <ac:chgData name="Yunwei Wang" userId="304fa8a3-f6b4-47c4-8daf-6dee396ec296" providerId="ADAL" clId="{A1D50B5F-1C57-A14E-9EA2-FE3BADDD3A7F}" dt="2023-04-12T15:36:21.482" v="377" actId="478"/>
          <ac:spMkLst>
            <pc:docMk/>
            <pc:sldMk cId="1818914231" sldId="589"/>
            <ac:spMk id="7" creationId="{3E5DE4C8-2C20-849C-633B-F6DD1C576E6F}"/>
          </ac:spMkLst>
        </pc:spChg>
        <pc:spChg chg="add mod">
          <ac:chgData name="Yunwei Wang" userId="304fa8a3-f6b4-47c4-8daf-6dee396ec296" providerId="ADAL" clId="{A1D50B5F-1C57-A14E-9EA2-FE3BADDD3A7F}" dt="2023-04-12T15:37:08.679" v="385" actId="1076"/>
          <ac:spMkLst>
            <pc:docMk/>
            <pc:sldMk cId="1818914231" sldId="589"/>
            <ac:spMk id="9" creationId="{927F9B00-EDA0-974D-8423-669C4C7F6D86}"/>
          </ac:spMkLst>
        </pc:spChg>
        <pc:spChg chg="add mod">
          <ac:chgData name="Yunwei Wang" userId="304fa8a3-f6b4-47c4-8daf-6dee396ec296" providerId="ADAL" clId="{A1D50B5F-1C57-A14E-9EA2-FE3BADDD3A7F}" dt="2023-04-12T15:37:15.685" v="387" actId="1076"/>
          <ac:spMkLst>
            <pc:docMk/>
            <pc:sldMk cId="1818914231" sldId="589"/>
            <ac:spMk id="10" creationId="{20602FC7-80B4-1F7D-EE4D-A5A110F99F66}"/>
          </ac:spMkLst>
        </pc:spChg>
        <pc:picChg chg="add del mod">
          <ac:chgData name="Yunwei Wang" userId="304fa8a3-f6b4-47c4-8daf-6dee396ec296" providerId="ADAL" clId="{A1D50B5F-1C57-A14E-9EA2-FE3BADDD3A7F}" dt="2023-04-12T15:36:21.482" v="377" actId="478"/>
          <ac:picMkLst>
            <pc:docMk/>
            <pc:sldMk cId="1818914231" sldId="589"/>
            <ac:picMk id="5" creationId="{79B767EF-2F55-5004-5E12-FFBF64F75D1E}"/>
          </ac:picMkLst>
        </pc:picChg>
        <pc:picChg chg="add mod">
          <ac:chgData name="Yunwei Wang" userId="304fa8a3-f6b4-47c4-8daf-6dee396ec296" providerId="ADAL" clId="{A1D50B5F-1C57-A14E-9EA2-FE3BADDD3A7F}" dt="2023-04-12T15:36:48.504" v="383" actId="14100"/>
          <ac:picMkLst>
            <pc:docMk/>
            <pc:sldMk cId="1818914231" sldId="589"/>
            <ac:picMk id="8" creationId="{37D7DECE-0C8E-82F8-DB10-186C460995EF}"/>
          </ac:picMkLst>
        </pc:picChg>
      </pc:sldChg>
      <pc:sldChg chg="addSp delSp modSp add mod ord delAnim modAnim">
        <pc:chgData name="Yunwei Wang" userId="304fa8a3-f6b4-47c4-8daf-6dee396ec296" providerId="ADAL" clId="{A1D50B5F-1C57-A14E-9EA2-FE3BADDD3A7F}" dt="2023-04-12T15:58:34.449" v="727" actId="1076"/>
        <pc:sldMkLst>
          <pc:docMk/>
          <pc:sldMk cId="3306483889" sldId="590"/>
        </pc:sldMkLst>
        <pc:spChg chg="mod">
          <ac:chgData name="Yunwei Wang" userId="304fa8a3-f6b4-47c4-8daf-6dee396ec296" providerId="ADAL" clId="{A1D50B5F-1C57-A14E-9EA2-FE3BADDD3A7F}" dt="2023-04-12T15:58:27.678" v="726" actId="404"/>
          <ac:spMkLst>
            <pc:docMk/>
            <pc:sldMk cId="3306483889" sldId="590"/>
            <ac:spMk id="3" creationId="{7FEE4051-5123-78E3-F7BF-538FAD826FD5}"/>
          </ac:spMkLst>
        </pc:spChg>
        <pc:spChg chg="add del mod">
          <ac:chgData name="Yunwei Wang" userId="304fa8a3-f6b4-47c4-8daf-6dee396ec296" providerId="ADAL" clId="{A1D50B5F-1C57-A14E-9EA2-FE3BADDD3A7F}" dt="2023-04-12T15:48:06.574" v="454" actId="478"/>
          <ac:spMkLst>
            <pc:docMk/>
            <pc:sldMk cId="3306483889" sldId="590"/>
            <ac:spMk id="8" creationId="{49800E5E-FEAD-C3B7-C3EC-A95A63D8A70A}"/>
          </ac:spMkLst>
        </pc:spChg>
        <pc:spChg chg="add mod">
          <ac:chgData name="Yunwei Wang" userId="304fa8a3-f6b4-47c4-8daf-6dee396ec296" providerId="ADAL" clId="{A1D50B5F-1C57-A14E-9EA2-FE3BADDD3A7F}" dt="2023-04-12T15:49:19.379" v="464" actId="1076"/>
          <ac:spMkLst>
            <pc:docMk/>
            <pc:sldMk cId="3306483889" sldId="590"/>
            <ac:spMk id="10" creationId="{038096B5-D8D2-0FFD-32CD-51E30C6E5FE0}"/>
          </ac:spMkLst>
        </pc:spChg>
        <pc:spChg chg="add mod">
          <ac:chgData name="Yunwei Wang" userId="304fa8a3-f6b4-47c4-8daf-6dee396ec296" providerId="ADAL" clId="{A1D50B5F-1C57-A14E-9EA2-FE3BADDD3A7F}" dt="2023-04-12T15:49:17.144" v="463" actId="1076"/>
          <ac:spMkLst>
            <pc:docMk/>
            <pc:sldMk cId="3306483889" sldId="590"/>
            <ac:spMk id="11" creationId="{77C8C705-1D17-FF14-1940-585DEDB99C10}"/>
          </ac:spMkLst>
        </pc:spChg>
        <pc:spChg chg="add del mod">
          <ac:chgData name="Yunwei Wang" userId="304fa8a3-f6b4-47c4-8daf-6dee396ec296" providerId="ADAL" clId="{A1D50B5F-1C57-A14E-9EA2-FE3BADDD3A7F}" dt="2023-04-12T15:48:24.071" v="457" actId="478"/>
          <ac:spMkLst>
            <pc:docMk/>
            <pc:sldMk cId="3306483889" sldId="590"/>
            <ac:spMk id="12" creationId="{D1FFE998-BE17-436E-F6DE-1441532F3E70}"/>
          </ac:spMkLst>
        </pc:spChg>
        <pc:picChg chg="del">
          <ac:chgData name="Yunwei Wang" userId="304fa8a3-f6b4-47c4-8daf-6dee396ec296" providerId="ADAL" clId="{A1D50B5F-1C57-A14E-9EA2-FE3BADDD3A7F}" dt="2023-04-12T15:39:13.491" v="397" actId="478"/>
          <ac:picMkLst>
            <pc:docMk/>
            <pc:sldMk cId="3306483889" sldId="590"/>
            <ac:picMk id="5" creationId="{5198296B-84D4-983C-4724-F4AAC5DD3CA0}"/>
          </ac:picMkLst>
        </pc:picChg>
        <pc:picChg chg="del">
          <ac:chgData name="Yunwei Wang" userId="304fa8a3-f6b4-47c4-8daf-6dee396ec296" providerId="ADAL" clId="{A1D50B5F-1C57-A14E-9EA2-FE3BADDD3A7F}" dt="2023-04-12T15:39:12.902" v="396" actId="478"/>
          <ac:picMkLst>
            <pc:docMk/>
            <pc:sldMk cId="3306483889" sldId="590"/>
            <ac:picMk id="6" creationId="{1A28C5E0-2EE6-31AA-1049-79F41C1F45D6}"/>
          </ac:picMkLst>
        </pc:picChg>
        <pc:picChg chg="del">
          <ac:chgData name="Yunwei Wang" userId="304fa8a3-f6b4-47c4-8daf-6dee396ec296" providerId="ADAL" clId="{A1D50B5F-1C57-A14E-9EA2-FE3BADDD3A7F}" dt="2023-04-12T15:39:12.253" v="395" actId="478"/>
          <ac:picMkLst>
            <pc:docMk/>
            <pc:sldMk cId="3306483889" sldId="590"/>
            <ac:picMk id="7" creationId="{1C3CE00D-4ECC-C50F-7C35-FBC65E1653A7}"/>
          </ac:picMkLst>
        </pc:picChg>
        <pc:picChg chg="add del mod">
          <ac:chgData name="Yunwei Wang" userId="304fa8a3-f6b4-47c4-8daf-6dee396ec296" providerId="ADAL" clId="{A1D50B5F-1C57-A14E-9EA2-FE3BADDD3A7F}" dt="2023-04-12T15:46:54.912" v="444" actId="478"/>
          <ac:picMkLst>
            <pc:docMk/>
            <pc:sldMk cId="3306483889" sldId="590"/>
            <ac:picMk id="9" creationId="{D7FB6191-7D33-C14B-BA76-CB50580812FD}"/>
          </ac:picMkLst>
        </pc:picChg>
        <pc:picChg chg="add del mod">
          <ac:chgData name="Yunwei Wang" userId="304fa8a3-f6b4-47c4-8daf-6dee396ec296" providerId="ADAL" clId="{A1D50B5F-1C57-A14E-9EA2-FE3BADDD3A7F}" dt="2023-04-12T15:48:48.555" v="459" actId="478"/>
          <ac:picMkLst>
            <pc:docMk/>
            <pc:sldMk cId="3306483889" sldId="590"/>
            <ac:picMk id="13" creationId="{728332F0-5A75-8EAE-4044-A8A549A20949}"/>
          </ac:picMkLst>
        </pc:picChg>
        <pc:picChg chg="add mod">
          <ac:chgData name="Yunwei Wang" userId="304fa8a3-f6b4-47c4-8daf-6dee396ec296" providerId="ADAL" clId="{A1D50B5F-1C57-A14E-9EA2-FE3BADDD3A7F}" dt="2023-04-12T15:58:34.449" v="727" actId="1076"/>
          <ac:picMkLst>
            <pc:docMk/>
            <pc:sldMk cId="3306483889" sldId="590"/>
            <ac:picMk id="14" creationId="{9FA68520-4304-2635-2F8F-0E10BC2E15B5}"/>
          </ac:picMkLst>
        </pc:picChg>
      </pc:sldChg>
      <pc:sldChg chg="addSp modSp add mod ord modAnim">
        <pc:chgData name="Yunwei Wang" userId="304fa8a3-f6b4-47c4-8daf-6dee396ec296" providerId="ADAL" clId="{A1D50B5F-1C57-A14E-9EA2-FE3BADDD3A7F}" dt="2023-04-12T15:58:42.479" v="728" actId="404"/>
        <pc:sldMkLst>
          <pc:docMk/>
          <pc:sldMk cId="1064735212" sldId="591"/>
        </pc:sldMkLst>
        <pc:spChg chg="mod">
          <ac:chgData name="Yunwei Wang" userId="304fa8a3-f6b4-47c4-8daf-6dee396ec296" providerId="ADAL" clId="{A1D50B5F-1C57-A14E-9EA2-FE3BADDD3A7F}" dt="2023-04-12T15:58:42.479" v="728" actId="404"/>
          <ac:spMkLst>
            <pc:docMk/>
            <pc:sldMk cId="1064735212" sldId="591"/>
            <ac:spMk id="3" creationId="{7FEE4051-5123-78E3-F7BF-538FAD826FD5}"/>
          </ac:spMkLst>
        </pc:spChg>
        <pc:spChg chg="add mod">
          <ac:chgData name="Yunwei Wang" userId="304fa8a3-f6b4-47c4-8daf-6dee396ec296" providerId="ADAL" clId="{A1D50B5F-1C57-A14E-9EA2-FE3BADDD3A7F}" dt="2023-04-12T15:43:55.080" v="429" actId="1076"/>
          <ac:spMkLst>
            <pc:docMk/>
            <pc:sldMk cId="1064735212" sldId="591"/>
            <ac:spMk id="5" creationId="{62148FC6-8E3F-5334-3972-B7A45126C4E7}"/>
          </ac:spMkLst>
        </pc:spChg>
        <pc:spChg chg="mod">
          <ac:chgData name="Yunwei Wang" userId="304fa8a3-f6b4-47c4-8daf-6dee396ec296" providerId="ADAL" clId="{A1D50B5F-1C57-A14E-9EA2-FE3BADDD3A7F}" dt="2023-04-12T15:42:30.938" v="415" actId="1076"/>
          <ac:spMkLst>
            <pc:docMk/>
            <pc:sldMk cId="1064735212" sldId="591"/>
            <ac:spMk id="10" creationId="{038096B5-D8D2-0FFD-32CD-51E30C6E5FE0}"/>
          </ac:spMkLst>
        </pc:spChg>
        <pc:spChg chg="mod">
          <ac:chgData name="Yunwei Wang" userId="304fa8a3-f6b4-47c4-8daf-6dee396ec296" providerId="ADAL" clId="{A1D50B5F-1C57-A14E-9EA2-FE3BADDD3A7F}" dt="2023-04-12T15:42:34.496" v="416" actId="1076"/>
          <ac:spMkLst>
            <pc:docMk/>
            <pc:sldMk cId="1064735212" sldId="591"/>
            <ac:spMk id="11" creationId="{77C8C705-1D17-FF14-1940-585DEDB99C10}"/>
          </ac:spMkLst>
        </pc:spChg>
        <pc:spChg chg="mod">
          <ac:chgData name="Yunwei Wang" userId="304fa8a3-f6b4-47c4-8daf-6dee396ec296" providerId="ADAL" clId="{A1D50B5F-1C57-A14E-9EA2-FE3BADDD3A7F}" dt="2023-04-12T15:42:37.688" v="417" actId="1076"/>
          <ac:spMkLst>
            <pc:docMk/>
            <pc:sldMk cId="1064735212" sldId="591"/>
            <ac:spMk id="12" creationId="{D1FFE998-BE17-436E-F6DE-1441532F3E70}"/>
          </ac:spMkLst>
        </pc:spChg>
        <pc:picChg chg="add mod">
          <ac:chgData name="Yunwei Wang" userId="304fa8a3-f6b4-47c4-8daf-6dee396ec296" providerId="ADAL" clId="{A1D50B5F-1C57-A14E-9EA2-FE3BADDD3A7F}" dt="2023-04-12T15:43:21.522" v="421" actId="1076"/>
          <ac:picMkLst>
            <pc:docMk/>
            <pc:sldMk cId="1064735212" sldId="591"/>
            <ac:picMk id="4" creationId="{C5DCBCCD-5330-ACF3-FF57-00A3D0C37F7B}"/>
          </ac:picMkLst>
        </pc:picChg>
        <pc:picChg chg="mod">
          <ac:chgData name="Yunwei Wang" userId="304fa8a3-f6b4-47c4-8daf-6dee396ec296" providerId="ADAL" clId="{A1D50B5F-1C57-A14E-9EA2-FE3BADDD3A7F}" dt="2023-04-12T15:42:25.469" v="414" actId="14100"/>
          <ac:picMkLst>
            <pc:docMk/>
            <pc:sldMk cId="1064735212" sldId="591"/>
            <ac:picMk id="9" creationId="{D7FB6191-7D33-C14B-BA76-CB50580812FD}"/>
          </ac:picMkLst>
        </pc:picChg>
      </pc:sldChg>
      <pc:sldChg chg="modSp new mod">
        <pc:chgData name="Yunwei Wang" userId="304fa8a3-f6b4-47c4-8daf-6dee396ec296" providerId="ADAL" clId="{A1D50B5F-1C57-A14E-9EA2-FE3BADDD3A7F}" dt="2023-04-12T15:58:17.688" v="725" actId="404"/>
        <pc:sldMkLst>
          <pc:docMk/>
          <pc:sldMk cId="1964552117" sldId="592"/>
        </pc:sldMkLst>
        <pc:spChg chg="mod">
          <ac:chgData name="Yunwei Wang" userId="304fa8a3-f6b4-47c4-8daf-6dee396ec296" providerId="ADAL" clId="{A1D50B5F-1C57-A14E-9EA2-FE3BADDD3A7F}" dt="2023-04-12T15:58:17.688" v="725" actId="404"/>
          <ac:spMkLst>
            <pc:docMk/>
            <pc:sldMk cId="1964552117" sldId="592"/>
            <ac:spMk id="3" creationId="{3DF09F6C-66EF-28F5-2C69-35F0D1F0CE99}"/>
          </ac:spMkLst>
        </pc:spChg>
        <pc:spChg chg="mod">
          <ac:chgData name="Yunwei Wang" userId="304fa8a3-f6b4-47c4-8daf-6dee396ec296" providerId="ADAL" clId="{A1D50B5F-1C57-A14E-9EA2-FE3BADDD3A7F}" dt="2023-04-12T15:56:52.717" v="707" actId="20577"/>
          <ac:spMkLst>
            <pc:docMk/>
            <pc:sldMk cId="1964552117" sldId="592"/>
            <ac:spMk id="4" creationId="{C479750B-7F36-376C-A6BE-E0B86056BBDF}"/>
          </ac:spMkLst>
        </pc:spChg>
      </pc:sldChg>
      <pc:sldChg chg="addSp modSp new mod ord">
        <pc:chgData name="Yunwei Wang" userId="304fa8a3-f6b4-47c4-8daf-6dee396ec296" providerId="ADAL" clId="{A1D50B5F-1C57-A14E-9EA2-FE3BADDD3A7F}" dt="2023-04-12T16:04:46.502" v="804" actId="404"/>
        <pc:sldMkLst>
          <pc:docMk/>
          <pc:sldMk cId="577522648" sldId="593"/>
        </pc:sldMkLst>
        <pc:spChg chg="mod">
          <ac:chgData name="Yunwei Wang" userId="304fa8a3-f6b4-47c4-8daf-6dee396ec296" providerId="ADAL" clId="{A1D50B5F-1C57-A14E-9EA2-FE3BADDD3A7F}" dt="2023-04-12T15:58:10.020" v="724" actId="404"/>
          <ac:spMkLst>
            <pc:docMk/>
            <pc:sldMk cId="577522648" sldId="593"/>
            <ac:spMk id="3" creationId="{6173039C-52A2-C4E3-7793-F33F7AC2DC40}"/>
          </ac:spMkLst>
        </pc:spChg>
        <pc:spChg chg="mod">
          <ac:chgData name="Yunwei Wang" userId="304fa8a3-f6b4-47c4-8daf-6dee396ec296" providerId="ADAL" clId="{A1D50B5F-1C57-A14E-9EA2-FE3BADDD3A7F}" dt="2023-04-12T16:04:46.502" v="804" actId="404"/>
          <ac:spMkLst>
            <pc:docMk/>
            <pc:sldMk cId="577522648" sldId="593"/>
            <ac:spMk id="4" creationId="{F72216D8-E486-B6D1-345B-A12986E596D1}"/>
          </ac:spMkLst>
        </pc:spChg>
        <pc:picChg chg="add mod">
          <ac:chgData name="Yunwei Wang" userId="304fa8a3-f6b4-47c4-8daf-6dee396ec296" providerId="ADAL" clId="{A1D50B5F-1C57-A14E-9EA2-FE3BADDD3A7F}" dt="2023-04-12T16:01:14.644" v="755" actId="1076"/>
          <ac:picMkLst>
            <pc:docMk/>
            <pc:sldMk cId="577522648" sldId="593"/>
            <ac:picMk id="5" creationId="{BA4723E4-7561-5FB8-C1D0-7709FA42A4BE}"/>
          </ac:picMkLst>
        </pc:picChg>
      </pc:sldChg>
      <pc:sldChg chg="new del">
        <pc:chgData name="Yunwei Wang" userId="304fa8a3-f6b4-47c4-8daf-6dee396ec296" providerId="ADAL" clId="{A1D50B5F-1C57-A14E-9EA2-FE3BADDD3A7F}" dt="2023-04-12T15:57:28.274" v="709" actId="2696"/>
        <pc:sldMkLst>
          <pc:docMk/>
          <pc:sldMk cId="3171518057" sldId="593"/>
        </pc:sldMkLst>
      </pc:sldChg>
      <pc:sldChg chg="addSp delSp modSp add mod">
        <pc:chgData name="Yunwei Wang" userId="304fa8a3-f6b4-47c4-8daf-6dee396ec296" providerId="ADAL" clId="{A1D50B5F-1C57-A14E-9EA2-FE3BADDD3A7F}" dt="2023-04-12T16:04:20.283" v="803" actId="1076"/>
        <pc:sldMkLst>
          <pc:docMk/>
          <pc:sldMk cId="3345383473" sldId="594"/>
        </pc:sldMkLst>
        <pc:spChg chg="mod">
          <ac:chgData name="Yunwei Wang" userId="304fa8a3-f6b4-47c4-8daf-6dee396ec296" providerId="ADAL" clId="{A1D50B5F-1C57-A14E-9EA2-FE3BADDD3A7F}" dt="2023-04-12T16:04:10.649" v="801" actId="6549"/>
          <ac:spMkLst>
            <pc:docMk/>
            <pc:sldMk cId="3345383473" sldId="594"/>
            <ac:spMk id="4" creationId="{F72216D8-E486-B6D1-345B-A12986E596D1}"/>
          </ac:spMkLst>
        </pc:spChg>
        <pc:picChg chg="del mod">
          <ac:chgData name="Yunwei Wang" userId="304fa8a3-f6b4-47c4-8daf-6dee396ec296" providerId="ADAL" clId="{A1D50B5F-1C57-A14E-9EA2-FE3BADDD3A7F}" dt="2023-04-12T16:03:46.849" v="784" actId="478"/>
          <ac:picMkLst>
            <pc:docMk/>
            <pc:sldMk cId="3345383473" sldId="594"/>
            <ac:picMk id="5" creationId="{BA4723E4-7561-5FB8-C1D0-7709FA42A4BE}"/>
          </ac:picMkLst>
        </pc:picChg>
        <pc:picChg chg="add mod">
          <ac:chgData name="Yunwei Wang" userId="304fa8a3-f6b4-47c4-8daf-6dee396ec296" providerId="ADAL" clId="{A1D50B5F-1C57-A14E-9EA2-FE3BADDD3A7F}" dt="2023-04-12T16:04:20.283" v="803" actId="1076"/>
          <ac:picMkLst>
            <pc:docMk/>
            <pc:sldMk cId="3345383473" sldId="594"/>
            <ac:picMk id="6" creationId="{CB16188E-D288-8E47-D14B-C78C10231522}"/>
          </ac:picMkLst>
        </pc:picChg>
      </pc:sldChg>
      <pc:sldChg chg="modSp new mod">
        <pc:chgData name="Yunwei Wang" userId="304fa8a3-f6b4-47c4-8daf-6dee396ec296" providerId="ADAL" clId="{A1D50B5F-1C57-A14E-9EA2-FE3BADDD3A7F}" dt="2023-04-12T16:08:55.479" v="1016" actId="20577"/>
        <pc:sldMkLst>
          <pc:docMk/>
          <pc:sldMk cId="4010502795" sldId="595"/>
        </pc:sldMkLst>
        <pc:spChg chg="mod">
          <ac:chgData name="Yunwei Wang" userId="304fa8a3-f6b4-47c4-8daf-6dee396ec296" providerId="ADAL" clId="{A1D50B5F-1C57-A14E-9EA2-FE3BADDD3A7F}" dt="2023-04-12T16:06:43.698" v="834" actId="20577"/>
          <ac:spMkLst>
            <pc:docMk/>
            <pc:sldMk cId="4010502795" sldId="595"/>
            <ac:spMk id="3" creationId="{F85728CA-493D-3D36-5622-435C210CCCA5}"/>
          </ac:spMkLst>
        </pc:spChg>
        <pc:spChg chg="mod">
          <ac:chgData name="Yunwei Wang" userId="304fa8a3-f6b4-47c4-8daf-6dee396ec296" providerId="ADAL" clId="{A1D50B5F-1C57-A14E-9EA2-FE3BADDD3A7F}" dt="2023-04-12T16:08:55.479" v="1016" actId="20577"/>
          <ac:spMkLst>
            <pc:docMk/>
            <pc:sldMk cId="4010502795" sldId="595"/>
            <ac:spMk id="4" creationId="{7D75A34B-38DD-6AA6-38BA-44CB956C0E49}"/>
          </ac:spMkLst>
        </pc:spChg>
      </pc:sldChg>
      <pc:sldChg chg="modSp mod">
        <pc:chgData name="Yunwei Wang" userId="304fa8a3-f6b4-47c4-8daf-6dee396ec296" providerId="ADAL" clId="{A1D50B5F-1C57-A14E-9EA2-FE3BADDD3A7F}" dt="2023-04-12T16:28:34.874" v="1018" actId="255"/>
        <pc:sldMkLst>
          <pc:docMk/>
          <pc:sldMk cId="1367250476" sldId="596"/>
        </pc:sldMkLst>
        <pc:spChg chg="mod">
          <ac:chgData name="Yunwei Wang" userId="304fa8a3-f6b4-47c4-8daf-6dee396ec296" providerId="ADAL" clId="{A1D50B5F-1C57-A14E-9EA2-FE3BADDD3A7F}" dt="2023-04-12T16:28:34.874" v="1018" actId="255"/>
          <ac:spMkLst>
            <pc:docMk/>
            <pc:sldMk cId="1367250476" sldId="596"/>
            <ac:spMk id="3" creationId="{30E905A0-3213-8B61-03F3-F1666FF357F4}"/>
          </ac:spMkLst>
        </pc:spChg>
      </pc:sldChg>
    </pc:docChg>
  </pc:docChgLst>
  <pc:docChgLst>
    <pc:chgData name="Yunwei Wang" userId="S::yunweiw@mitre.org::304fa8a3-f6b4-47c4-8daf-6dee396ec296" providerId="AD" clId="Web-{3AD81B45-D1AF-4744-A26B-DCC15BB39E72}"/>
    <pc:docChg chg="modSld">
      <pc:chgData name="Yunwei Wang" userId="S::yunweiw@mitre.org::304fa8a3-f6b4-47c4-8daf-6dee396ec296" providerId="AD" clId="Web-{3AD81B45-D1AF-4744-A26B-DCC15BB39E72}" dt="2023-03-08T15:31:53.460" v="120"/>
      <pc:docMkLst>
        <pc:docMk/>
      </pc:docMkLst>
      <pc:sldChg chg="modSp addAnim modAnim">
        <pc:chgData name="Yunwei Wang" userId="S::yunweiw@mitre.org::304fa8a3-f6b4-47c4-8daf-6dee396ec296" providerId="AD" clId="Web-{3AD81B45-D1AF-4744-A26B-DCC15BB39E72}" dt="2023-03-08T15:31:53.460" v="120"/>
        <pc:sldMkLst>
          <pc:docMk/>
          <pc:sldMk cId="2666709789" sldId="557"/>
        </pc:sldMkLst>
        <pc:spChg chg="mod">
          <ac:chgData name="Yunwei Wang" userId="S::yunweiw@mitre.org::304fa8a3-f6b4-47c4-8daf-6dee396ec296" providerId="AD" clId="Web-{3AD81B45-D1AF-4744-A26B-DCC15BB39E72}" dt="2023-03-08T15:31:08.803" v="111" actId="1076"/>
          <ac:spMkLst>
            <pc:docMk/>
            <pc:sldMk cId="2666709789" sldId="557"/>
            <ac:spMk id="17" creationId="{CC5393F2-93A1-ECB6-A039-C37DA5E375E7}"/>
          </ac:spMkLst>
        </pc:spChg>
        <pc:spChg chg="mod">
          <ac:chgData name="Yunwei Wang" userId="S::yunweiw@mitre.org::304fa8a3-f6b4-47c4-8daf-6dee396ec296" providerId="AD" clId="Web-{3AD81B45-D1AF-4744-A26B-DCC15BB39E72}" dt="2023-03-08T15:31:25.944" v="114" actId="14100"/>
          <ac:spMkLst>
            <pc:docMk/>
            <pc:sldMk cId="2666709789" sldId="557"/>
            <ac:spMk id="18" creationId="{C51E6ADE-D011-FB59-5FE1-56F735FE2134}"/>
          </ac:spMkLst>
        </pc:spChg>
        <pc:picChg chg="mod">
          <ac:chgData name="Yunwei Wang" userId="S::yunweiw@mitre.org::304fa8a3-f6b4-47c4-8daf-6dee396ec296" providerId="AD" clId="Web-{3AD81B45-D1AF-4744-A26B-DCC15BB39E72}" dt="2023-03-08T15:31:01.553" v="109" actId="1076"/>
          <ac:picMkLst>
            <pc:docMk/>
            <pc:sldMk cId="2666709789" sldId="557"/>
            <ac:picMk id="5" creationId="{17C0CBE8-9D03-A494-2202-BDBE3F332334}"/>
          </ac:picMkLst>
        </pc:picChg>
        <pc:picChg chg="mod">
          <ac:chgData name="Yunwei Wang" userId="S::yunweiw@mitre.org::304fa8a3-f6b4-47c4-8daf-6dee396ec296" providerId="AD" clId="Web-{3AD81B45-D1AF-4744-A26B-DCC15BB39E72}" dt="2023-03-08T15:31:04.803" v="110" actId="1076"/>
          <ac:picMkLst>
            <pc:docMk/>
            <pc:sldMk cId="2666709789" sldId="557"/>
            <ac:picMk id="7" creationId="{6BC33C1D-DFBC-695C-9656-1DD0F6CE5E4F}"/>
          </ac:picMkLst>
        </pc:picChg>
      </pc:sldChg>
      <pc:sldChg chg="addSp modSp">
        <pc:chgData name="Yunwei Wang" userId="S::yunweiw@mitre.org::304fa8a3-f6b4-47c4-8daf-6dee396ec296" providerId="AD" clId="Web-{3AD81B45-D1AF-4744-A26B-DCC15BB39E72}" dt="2023-03-08T15:22:34.166" v="107" actId="1076"/>
        <pc:sldMkLst>
          <pc:docMk/>
          <pc:sldMk cId="1224907517" sldId="573"/>
        </pc:sldMkLst>
        <pc:spChg chg="add mod">
          <ac:chgData name="Yunwei Wang" userId="S::yunweiw@mitre.org::304fa8a3-f6b4-47c4-8daf-6dee396ec296" providerId="AD" clId="Web-{3AD81B45-D1AF-4744-A26B-DCC15BB39E72}" dt="2023-03-08T15:22:34.166" v="107" actId="1076"/>
          <ac:spMkLst>
            <pc:docMk/>
            <pc:sldMk cId="1224907517" sldId="573"/>
            <ac:spMk id="6" creationId="{794F0624-4701-1A97-3565-43841B9FD777}"/>
          </ac:spMkLst>
        </pc:spChg>
        <pc:picChg chg="add mod">
          <ac:chgData name="Yunwei Wang" userId="S::yunweiw@mitre.org::304fa8a3-f6b4-47c4-8daf-6dee396ec296" providerId="AD" clId="Web-{3AD81B45-D1AF-4744-A26B-DCC15BB39E72}" dt="2023-03-08T15:20:27.334" v="88" actId="1076"/>
          <ac:picMkLst>
            <pc:docMk/>
            <pc:sldMk cId="1224907517" sldId="573"/>
            <ac:picMk id="5" creationId="{51CEC4DD-3E2D-AA39-F1FF-6DF25C525131}"/>
          </ac:picMkLst>
        </pc:picChg>
        <pc:picChg chg="mod">
          <ac:chgData name="Yunwei Wang" userId="S::yunweiw@mitre.org::304fa8a3-f6b4-47c4-8daf-6dee396ec296" providerId="AD" clId="Web-{3AD81B45-D1AF-4744-A26B-DCC15BB39E72}" dt="2023-03-08T15:17:21.705" v="82" actId="1076"/>
          <ac:picMkLst>
            <pc:docMk/>
            <pc:sldMk cId="1224907517" sldId="573"/>
            <ac:picMk id="8" creationId="{E3A6395A-A230-3EAD-E41A-E596FB01CEDB}"/>
          </ac:picMkLst>
        </pc:picChg>
      </pc:sldChg>
      <pc:sldChg chg="modSp">
        <pc:chgData name="Yunwei Wang" userId="S::yunweiw@mitre.org::304fa8a3-f6b4-47c4-8daf-6dee396ec296" providerId="AD" clId="Web-{3AD81B45-D1AF-4744-A26B-DCC15BB39E72}" dt="2023-03-08T15:17:09.189" v="80" actId="20577"/>
        <pc:sldMkLst>
          <pc:docMk/>
          <pc:sldMk cId="2252337431" sldId="575"/>
        </pc:sldMkLst>
        <pc:spChg chg="mod">
          <ac:chgData name="Yunwei Wang" userId="S::yunweiw@mitre.org::304fa8a3-f6b4-47c4-8daf-6dee396ec296" providerId="AD" clId="Web-{3AD81B45-D1AF-4744-A26B-DCC15BB39E72}" dt="2023-03-08T15:17:09.189" v="80" actId="20577"/>
          <ac:spMkLst>
            <pc:docMk/>
            <pc:sldMk cId="2252337431" sldId="575"/>
            <ac:spMk id="4" creationId="{80A7DE20-D3F1-3B2F-AB7E-65589865CEA3}"/>
          </ac:spMkLst>
        </pc:spChg>
      </pc:sldChg>
    </pc:docChg>
  </pc:docChgLst>
  <pc:docChgLst>
    <pc:chgData name="Robert C Scanlon" userId="S::rscanlon@mitre.org::87c65fe5-daa8-4da7-88d7-94f711cfd484" providerId="AD" clId="Web-{1245695D-2847-0737-DB7F-6AC5244C349D}"/>
    <pc:docChg chg="modSld">
      <pc:chgData name="Robert C Scanlon" userId="S::rscanlon@mitre.org::87c65fe5-daa8-4da7-88d7-94f711cfd484" providerId="AD" clId="Web-{1245695D-2847-0737-DB7F-6AC5244C349D}" dt="2023-04-12T16:22:02.820" v="418" actId="1076"/>
      <pc:docMkLst>
        <pc:docMk/>
      </pc:docMkLst>
      <pc:sldChg chg="modSp">
        <pc:chgData name="Robert C Scanlon" userId="S::rscanlon@mitre.org::87c65fe5-daa8-4da7-88d7-94f711cfd484" providerId="AD" clId="Web-{1245695D-2847-0737-DB7F-6AC5244C349D}" dt="2023-04-12T16:21:17.148" v="416" actId="20577"/>
        <pc:sldMkLst>
          <pc:docMk/>
          <pc:sldMk cId="644276027" sldId="400"/>
        </pc:sldMkLst>
        <pc:spChg chg="mod">
          <ac:chgData name="Robert C Scanlon" userId="S::rscanlon@mitre.org::87c65fe5-daa8-4da7-88d7-94f711cfd484" providerId="AD" clId="Web-{1245695D-2847-0737-DB7F-6AC5244C349D}" dt="2023-04-12T16:21:17.148" v="416" actId="20577"/>
          <ac:spMkLst>
            <pc:docMk/>
            <pc:sldMk cId="644276027" sldId="400"/>
            <ac:spMk id="4" creationId="{5481D4A7-8373-6840-BED9-F0655E985BE1}"/>
          </ac:spMkLst>
        </pc:spChg>
      </pc:sldChg>
      <pc:sldChg chg="modSp">
        <pc:chgData name="Robert C Scanlon" userId="S::rscanlon@mitre.org::87c65fe5-daa8-4da7-88d7-94f711cfd484" providerId="AD" clId="Web-{1245695D-2847-0737-DB7F-6AC5244C349D}" dt="2023-04-12T16:22:02.820" v="418" actId="1076"/>
        <pc:sldMkLst>
          <pc:docMk/>
          <pc:sldMk cId="3306483889" sldId="590"/>
        </pc:sldMkLst>
        <pc:picChg chg="mod">
          <ac:chgData name="Robert C Scanlon" userId="S::rscanlon@mitre.org::87c65fe5-daa8-4da7-88d7-94f711cfd484" providerId="AD" clId="Web-{1245695D-2847-0737-DB7F-6AC5244C349D}" dt="2023-04-12T16:22:02.820" v="418" actId="1076"/>
          <ac:picMkLst>
            <pc:docMk/>
            <pc:sldMk cId="3306483889" sldId="590"/>
            <ac:picMk id="14" creationId="{9FA68520-4304-2635-2F8F-0E10BC2E15B5}"/>
          </ac:picMkLst>
        </pc:picChg>
      </pc:sldChg>
      <pc:sldChg chg="modSp">
        <pc:chgData name="Robert C Scanlon" userId="S::rscanlon@mitre.org::87c65fe5-daa8-4da7-88d7-94f711cfd484" providerId="AD" clId="Web-{1245695D-2847-0737-DB7F-6AC5244C349D}" dt="2023-04-12T16:20:36.616" v="371" actId="20577"/>
        <pc:sldMkLst>
          <pc:docMk/>
          <pc:sldMk cId="1367250476" sldId="596"/>
        </pc:sldMkLst>
        <pc:spChg chg="mod">
          <ac:chgData name="Robert C Scanlon" userId="S::rscanlon@mitre.org::87c65fe5-daa8-4da7-88d7-94f711cfd484" providerId="AD" clId="Web-{1245695D-2847-0737-DB7F-6AC5244C349D}" dt="2023-04-12T16:19:05.099" v="142" actId="1076"/>
          <ac:spMkLst>
            <pc:docMk/>
            <pc:sldMk cId="1367250476" sldId="596"/>
            <ac:spMk id="3" creationId="{30E905A0-3213-8B61-03F3-F1666FF357F4}"/>
          </ac:spMkLst>
        </pc:spChg>
        <pc:spChg chg="mod">
          <ac:chgData name="Robert C Scanlon" userId="S::rscanlon@mitre.org::87c65fe5-daa8-4da7-88d7-94f711cfd484" providerId="AD" clId="Web-{1245695D-2847-0737-DB7F-6AC5244C349D}" dt="2023-04-12T16:20:36.616" v="371" actId="20577"/>
          <ac:spMkLst>
            <pc:docMk/>
            <pc:sldMk cId="1367250476" sldId="596"/>
            <ac:spMk id="4" creationId="{75CB325D-E448-6692-8C92-10A22DD88E73}"/>
          </ac:spMkLst>
        </pc:spChg>
      </pc:sldChg>
    </pc:docChg>
  </pc:docChgLst>
  <pc:docChgLst>
    <pc:chgData name="Robert C Scanlon" userId="87c65fe5-daa8-4da7-88d7-94f711cfd484" providerId="ADAL" clId="{43376301-F4C7-C44F-B0BB-2E5568D7E544}"/>
    <pc:docChg chg="modSld">
      <pc:chgData name="Robert C Scanlon" userId="87c65fe5-daa8-4da7-88d7-94f711cfd484" providerId="ADAL" clId="{43376301-F4C7-C44F-B0BB-2E5568D7E544}" dt="2023-06-14T16:54:12.983" v="5" actId="20577"/>
      <pc:docMkLst>
        <pc:docMk/>
      </pc:docMkLst>
      <pc:sldChg chg="modSp mod">
        <pc:chgData name="Robert C Scanlon" userId="87c65fe5-daa8-4da7-88d7-94f711cfd484" providerId="ADAL" clId="{43376301-F4C7-C44F-B0BB-2E5568D7E544}" dt="2023-06-14T16:53:42.263" v="3" actId="20577"/>
        <pc:sldMkLst>
          <pc:docMk/>
          <pc:sldMk cId="171403637" sldId="367"/>
        </pc:sldMkLst>
        <pc:spChg chg="mod">
          <ac:chgData name="Robert C Scanlon" userId="87c65fe5-daa8-4da7-88d7-94f711cfd484" providerId="ADAL" clId="{43376301-F4C7-C44F-B0BB-2E5568D7E544}" dt="2023-06-14T16:53:42.263" v="3" actId="20577"/>
          <ac:spMkLst>
            <pc:docMk/>
            <pc:sldMk cId="171403637" sldId="367"/>
            <ac:spMk id="11" creationId="{F9B77AE9-225F-48B2-BA99-84435A6064AD}"/>
          </ac:spMkLst>
        </pc:spChg>
      </pc:sldChg>
      <pc:sldChg chg="modSp mod">
        <pc:chgData name="Robert C Scanlon" userId="87c65fe5-daa8-4da7-88d7-94f711cfd484" providerId="ADAL" clId="{43376301-F4C7-C44F-B0BB-2E5568D7E544}" dt="2023-06-14T16:54:12.983" v="5" actId="20577"/>
        <pc:sldMkLst>
          <pc:docMk/>
          <pc:sldMk cId="4204798997" sldId="598"/>
        </pc:sldMkLst>
        <pc:spChg chg="mod">
          <ac:chgData name="Robert C Scanlon" userId="87c65fe5-daa8-4da7-88d7-94f711cfd484" providerId="ADAL" clId="{43376301-F4C7-C44F-B0BB-2E5568D7E544}" dt="2023-06-14T16:54:12.983" v="5" actId="20577"/>
          <ac:spMkLst>
            <pc:docMk/>
            <pc:sldMk cId="4204798997" sldId="598"/>
            <ac:spMk id="4" creationId="{06651D22-9509-BE22-6202-8EA67CFDAC6F}"/>
          </ac:spMkLst>
        </pc:spChg>
      </pc:sldChg>
    </pc:docChg>
  </pc:docChgLst>
  <pc:docChgLst>
    <pc:chgData name="Robert C Scanlon" userId="87c65fe5-daa8-4da7-88d7-94f711cfd484" providerId="ADAL" clId="{A1E1DA6D-DF89-4F4B-B5F6-C4A0C7D5B619}"/>
    <pc:docChg chg="undo custSel addSld delSld modSld sldOrd modSection">
      <pc:chgData name="Robert C Scanlon" userId="87c65fe5-daa8-4da7-88d7-94f711cfd484" providerId="ADAL" clId="{A1E1DA6D-DF89-4F4B-B5F6-C4A0C7D5B619}" dt="2023-08-09T16:57:23.754" v="3725" actId="20577"/>
      <pc:docMkLst>
        <pc:docMk/>
      </pc:docMkLst>
      <pc:sldChg chg="modSp mod">
        <pc:chgData name="Robert C Scanlon" userId="87c65fe5-daa8-4da7-88d7-94f711cfd484" providerId="ADAL" clId="{A1E1DA6D-DF89-4F4B-B5F6-C4A0C7D5B619}" dt="2023-08-09T13:48:00.255" v="31" actId="20577"/>
        <pc:sldMkLst>
          <pc:docMk/>
          <pc:sldMk cId="171403637" sldId="367"/>
        </pc:sldMkLst>
        <pc:spChg chg="mod">
          <ac:chgData name="Robert C Scanlon" userId="87c65fe5-daa8-4da7-88d7-94f711cfd484" providerId="ADAL" clId="{A1E1DA6D-DF89-4F4B-B5F6-C4A0C7D5B619}" dt="2023-08-09T13:47:48.134" v="5" actId="20577"/>
          <ac:spMkLst>
            <pc:docMk/>
            <pc:sldMk cId="171403637" sldId="367"/>
            <ac:spMk id="11" creationId="{F9B77AE9-225F-48B2-BA99-84435A6064AD}"/>
          </ac:spMkLst>
        </pc:spChg>
        <pc:spChg chg="mod">
          <ac:chgData name="Robert C Scanlon" userId="87c65fe5-daa8-4da7-88d7-94f711cfd484" providerId="ADAL" clId="{A1E1DA6D-DF89-4F4B-B5F6-C4A0C7D5B619}" dt="2023-08-09T13:48:00.255" v="31" actId="20577"/>
          <ac:spMkLst>
            <pc:docMk/>
            <pc:sldMk cId="171403637" sldId="367"/>
            <ac:spMk id="12" creationId="{7DDF988F-A5F6-437B-A882-E9FEF1C20A78}"/>
          </ac:spMkLst>
        </pc:spChg>
        <pc:spChg chg="mod">
          <ac:chgData name="Robert C Scanlon" userId="87c65fe5-daa8-4da7-88d7-94f711cfd484" providerId="ADAL" clId="{A1E1DA6D-DF89-4F4B-B5F6-C4A0C7D5B619}" dt="2023-08-09T13:47:54.128" v="19" actId="20577"/>
          <ac:spMkLst>
            <pc:docMk/>
            <pc:sldMk cId="171403637" sldId="367"/>
            <ac:spMk id="13" creationId="{96E79D00-568A-4C16-A9DF-31FC3455D522}"/>
          </ac:spMkLst>
        </pc:spChg>
      </pc:sldChg>
      <pc:sldChg chg="modSp mod">
        <pc:chgData name="Robert C Scanlon" userId="87c65fe5-daa8-4da7-88d7-94f711cfd484" providerId="ADAL" clId="{A1E1DA6D-DF89-4F4B-B5F6-C4A0C7D5B619}" dt="2023-08-09T16:38:42.580" v="2801" actId="20577"/>
        <pc:sldMkLst>
          <pc:docMk/>
          <pc:sldMk cId="644276027" sldId="400"/>
        </pc:sldMkLst>
        <pc:spChg chg="mod">
          <ac:chgData name="Robert C Scanlon" userId="87c65fe5-daa8-4da7-88d7-94f711cfd484" providerId="ADAL" clId="{A1E1DA6D-DF89-4F4B-B5F6-C4A0C7D5B619}" dt="2023-08-09T16:38:42.580" v="2801" actId="20577"/>
          <ac:spMkLst>
            <pc:docMk/>
            <pc:sldMk cId="644276027" sldId="400"/>
            <ac:spMk id="4" creationId="{5481D4A7-8373-6840-BED9-F0655E985BE1}"/>
          </ac:spMkLst>
        </pc:spChg>
      </pc:sldChg>
      <pc:sldChg chg="modSp mod">
        <pc:chgData name="Robert C Scanlon" userId="87c65fe5-daa8-4da7-88d7-94f711cfd484" providerId="ADAL" clId="{A1E1DA6D-DF89-4F4B-B5F6-C4A0C7D5B619}" dt="2023-08-09T16:51:33.021" v="3564" actId="20577"/>
        <pc:sldMkLst>
          <pc:docMk/>
          <pc:sldMk cId="2774878609" sldId="410"/>
        </pc:sldMkLst>
        <pc:spChg chg="mod">
          <ac:chgData name="Robert C Scanlon" userId="87c65fe5-daa8-4da7-88d7-94f711cfd484" providerId="ADAL" clId="{A1E1DA6D-DF89-4F4B-B5F6-C4A0C7D5B619}" dt="2023-08-09T16:51:33.021" v="3564" actId="20577"/>
          <ac:spMkLst>
            <pc:docMk/>
            <pc:sldMk cId="2774878609" sldId="410"/>
            <ac:spMk id="4" creationId="{912C2DC4-E347-394E-8CF8-F14848A56B5B}"/>
          </ac:spMkLst>
        </pc:spChg>
      </pc:sldChg>
      <pc:sldChg chg="modSp mod">
        <pc:chgData name="Robert C Scanlon" userId="87c65fe5-daa8-4da7-88d7-94f711cfd484" providerId="ADAL" clId="{A1E1DA6D-DF89-4F4B-B5F6-C4A0C7D5B619}" dt="2023-08-09T16:53:42.897" v="3565" actId="20577"/>
        <pc:sldMkLst>
          <pc:docMk/>
          <pc:sldMk cId="4021805368" sldId="554"/>
        </pc:sldMkLst>
        <pc:spChg chg="mod">
          <ac:chgData name="Robert C Scanlon" userId="87c65fe5-daa8-4da7-88d7-94f711cfd484" providerId="ADAL" clId="{A1E1DA6D-DF89-4F4B-B5F6-C4A0C7D5B619}" dt="2023-08-09T13:48:49.553" v="60" actId="20577"/>
          <ac:spMkLst>
            <pc:docMk/>
            <pc:sldMk cId="4021805368" sldId="554"/>
            <ac:spMk id="3" creationId="{1D524D76-16E9-E24B-93EE-2004D6252CE6}"/>
          </ac:spMkLst>
        </pc:spChg>
        <pc:spChg chg="mod">
          <ac:chgData name="Robert C Scanlon" userId="87c65fe5-daa8-4da7-88d7-94f711cfd484" providerId="ADAL" clId="{A1E1DA6D-DF89-4F4B-B5F6-C4A0C7D5B619}" dt="2023-08-09T16:53:42.897" v="3565" actId="20577"/>
          <ac:spMkLst>
            <pc:docMk/>
            <pc:sldMk cId="4021805368" sldId="554"/>
            <ac:spMk id="5" creationId="{EEC14650-1795-1D49-A7D8-2B1E052DEE1A}"/>
          </ac:spMkLst>
        </pc:spChg>
        <pc:spChg chg="mod">
          <ac:chgData name="Robert C Scanlon" userId="87c65fe5-daa8-4da7-88d7-94f711cfd484" providerId="ADAL" clId="{A1E1DA6D-DF89-4F4B-B5F6-C4A0C7D5B619}" dt="2023-08-09T16:05:53.434" v="1276" actId="207"/>
          <ac:spMkLst>
            <pc:docMk/>
            <pc:sldMk cId="4021805368" sldId="554"/>
            <ac:spMk id="8" creationId="{48FEFF3A-93B4-45CF-0D21-DF2779AED5D5}"/>
          </ac:spMkLst>
        </pc:spChg>
      </pc:sldChg>
      <pc:sldChg chg="delSp modSp mod delAnim modAnim">
        <pc:chgData name="Robert C Scanlon" userId="87c65fe5-daa8-4da7-88d7-94f711cfd484" providerId="ADAL" clId="{A1E1DA6D-DF89-4F4B-B5F6-C4A0C7D5B619}" dt="2023-08-09T16:54:21.633" v="3576" actId="20577"/>
        <pc:sldMkLst>
          <pc:docMk/>
          <pc:sldMk cId="2666709789" sldId="557"/>
        </pc:sldMkLst>
        <pc:spChg chg="mod">
          <ac:chgData name="Robert C Scanlon" userId="87c65fe5-daa8-4da7-88d7-94f711cfd484" providerId="ADAL" clId="{A1E1DA6D-DF89-4F4B-B5F6-C4A0C7D5B619}" dt="2023-08-09T16:06:02.688" v="1278" actId="20577"/>
          <ac:spMkLst>
            <pc:docMk/>
            <pc:sldMk cId="2666709789" sldId="557"/>
            <ac:spMk id="3" creationId="{1D524D76-16E9-E24B-93EE-2004D6252CE6}"/>
          </ac:spMkLst>
        </pc:spChg>
        <pc:spChg chg="mod">
          <ac:chgData name="Robert C Scanlon" userId="87c65fe5-daa8-4da7-88d7-94f711cfd484" providerId="ADAL" clId="{A1E1DA6D-DF89-4F4B-B5F6-C4A0C7D5B619}" dt="2023-08-09T16:54:21.633" v="3576" actId="20577"/>
          <ac:spMkLst>
            <pc:docMk/>
            <pc:sldMk cId="2666709789" sldId="557"/>
            <ac:spMk id="7" creationId="{04FDEE15-D063-D7DB-5EF4-13047ED811EE}"/>
          </ac:spMkLst>
        </pc:spChg>
        <pc:picChg chg="del">
          <ac:chgData name="Robert C Scanlon" userId="87c65fe5-daa8-4da7-88d7-94f711cfd484" providerId="ADAL" clId="{A1E1DA6D-DF89-4F4B-B5F6-C4A0C7D5B619}" dt="2023-08-09T14:43:52.316" v="122" actId="478"/>
          <ac:picMkLst>
            <pc:docMk/>
            <pc:sldMk cId="2666709789" sldId="557"/>
            <ac:picMk id="8" creationId="{E45040B3-BA98-49EE-88AE-812B4873CCDB}"/>
          </ac:picMkLst>
        </pc:picChg>
      </pc:sldChg>
      <pc:sldChg chg="del">
        <pc:chgData name="Robert C Scanlon" userId="87c65fe5-daa8-4da7-88d7-94f711cfd484" providerId="ADAL" clId="{A1E1DA6D-DF89-4F4B-B5F6-C4A0C7D5B619}" dt="2023-08-09T16:37:57.704" v="2780" actId="2696"/>
        <pc:sldMkLst>
          <pc:docMk/>
          <pc:sldMk cId="2252337431" sldId="575"/>
        </pc:sldMkLst>
      </pc:sldChg>
      <pc:sldChg chg="del">
        <pc:chgData name="Robert C Scanlon" userId="87c65fe5-daa8-4da7-88d7-94f711cfd484" providerId="ADAL" clId="{A1E1DA6D-DF89-4F4B-B5F6-C4A0C7D5B619}" dt="2023-08-09T16:37:57.690" v="2779" actId="2696"/>
        <pc:sldMkLst>
          <pc:docMk/>
          <pc:sldMk cId="3350996700" sldId="587"/>
        </pc:sldMkLst>
      </pc:sldChg>
      <pc:sldChg chg="del">
        <pc:chgData name="Robert C Scanlon" userId="87c65fe5-daa8-4da7-88d7-94f711cfd484" providerId="ADAL" clId="{A1E1DA6D-DF89-4F4B-B5F6-C4A0C7D5B619}" dt="2023-08-09T16:37:57.688" v="2778" actId="2696"/>
        <pc:sldMkLst>
          <pc:docMk/>
          <pc:sldMk cId="478789489" sldId="597"/>
        </pc:sldMkLst>
      </pc:sldChg>
      <pc:sldChg chg="modSp mod">
        <pc:chgData name="Robert C Scanlon" userId="87c65fe5-daa8-4da7-88d7-94f711cfd484" providerId="ADAL" clId="{A1E1DA6D-DF89-4F4B-B5F6-C4A0C7D5B619}" dt="2023-08-09T16:57:23.754" v="3725" actId="20577"/>
        <pc:sldMkLst>
          <pc:docMk/>
          <pc:sldMk cId="4204798997" sldId="598"/>
        </pc:sldMkLst>
        <pc:spChg chg="mod">
          <ac:chgData name="Robert C Scanlon" userId="87c65fe5-daa8-4da7-88d7-94f711cfd484" providerId="ADAL" clId="{A1E1DA6D-DF89-4F4B-B5F6-C4A0C7D5B619}" dt="2023-08-09T16:57:23.754" v="3725" actId="20577"/>
          <ac:spMkLst>
            <pc:docMk/>
            <pc:sldMk cId="4204798997" sldId="598"/>
            <ac:spMk id="4" creationId="{06651D22-9509-BE22-6202-8EA67CFDAC6F}"/>
          </ac:spMkLst>
        </pc:spChg>
      </pc:sldChg>
      <pc:sldChg chg="del">
        <pc:chgData name="Robert C Scanlon" userId="87c65fe5-daa8-4da7-88d7-94f711cfd484" providerId="ADAL" clId="{A1E1DA6D-DF89-4F4B-B5F6-C4A0C7D5B619}" dt="2023-08-09T16:51:12.072" v="3550" actId="2696"/>
        <pc:sldMkLst>
          <pc:docMk/>
          <pc:sldMk cId="3181230257" sldId="599"/>
        </pc:sldMkLst>
      </pc:sldChg>
      <pc:sldChg chg="del">
        <pc:chgData name="Robert C Scanlon" userId="87c65fe5-daa8-4da7-88d7-94f711cfd484" providerId="ADAL" clId="{A1E1DA6D-DF89-4F4B-B5F6-C4A0C7D5B619}" dt="2023-08-09T16:51:12.072" v="3550" actId="2696"/>
        <pc:sldMkLst>
          <pc:docMk/>
          <pc:sldMk cId="2201829971" sldId="600"/>
        </pc:sldMkLst>
      </pc:sldChg>
      <pc:sldChg chg="del">
        <pc:chgData name="Robert C Scanlon" userId="87c65fe5-daa8-4da7-88d7-94f711cfd484" providerId="ADAL" clId="{A1E1DA6D-DF89-4F4B-B5F6-C4A0C7D5B619}" dt="2023-08-09T16:51:12.072" v="3550" actId="2696"/>
        <pc:sldMkLst>
          <pc:docMk/>
          <pc:sldMk cId="3702039063" sldId="601"/>
        </pc:sldMkLst>
      </pc:sldChg>
      <pc:sldChg chg="addSp delSp modSp add mod addAnim delAnim modAnim">
        <pc:chgData name="Robert C Scanlon" userId="87c65fe5-daa8-4da7-88d7-94f711cfd484" providerId="ADAL" clId="{A1E1DA6D-DF89-4F4B-B5F6-C4A0C7D5B619}" dt="2023-08-09T16:27:23.642" v="1727" actId="20577"/>
        <pc:sldMkLst>
          <pc:docMk/>
          <pc:sldMk cId="4054617594" sldId="602"/>
        </pc:sldMkLst>
        <pc:spChg chg="mod">
          <ac:chgData name="Robert C Scanlon" userId="87c65fe5-daa8-4da7-88d7-94f711cfd484" providerId="ADAL" clId="{A1E1DA6D-DF89-4F4B-B5F6-C4A0C7D5B619}" dt="2023-08-09T16:26:48.503" v="1693" actId="14100"/>
          <ac:spMkLst>
            <pc:docMk/>
            <pc:sldMk cId="4054617594" sldId="602"/>
            <ac:spMk id="3" creationId="{1D524D76-16E9-E24B-93EE-2004D6252CE6}"/>
          </ac:spMkLst>
        </pc:spChg>
        <pc:spChg chg="add del mod">
          <ac:chgData name="Robert C Scanlon" userId="87c65fe5-daa8-4da7-88d7-94f711cfd484" providerId="ADAL" clId="{A1E1DA6D-DF89-4F4B-B5F6-C4A0C7D5B619}" dt="2023-08-09T16:08:35.113" v="1392" actId="478"/>
          <ac:spMkLst>
            <pc:docMk/>
            <pc:sldMk cId="4054617594" sldId="602"/>
            <ac:spMk id="5" creationId="{03E9486D-7FF7-71BB-DB5F-FAC2AAEFACE6}"/>
          </ac:spMkLst>
        </pc:spChg>
        <pc:spChg chg="add del mod">
          <ac:chgData name="Robert C Scanlon" userId="87c65fe5-daa8-4da7-88d7-94f711cfd484" providerId="ADAL" clId="{A1E1DA6D-DF89-4F4B-B5F6-C4A0C7D5B619}" dt="2023-08-09T16:27:23.642" v="1727" actId="20577"/>
          <ac:spMkLst>
            <pc:docMk/>
            <pc:sldMk cId="4054617594" sldId="602"/>
            <ac:spMk id="7" creationId="{04FDEE15-D063-D7DB-5EF4-13047ED811EE}"/>
          </ac:spMkLst>
        </pc:spChg>
        <pc:spChg chg="add del">
          <ac:chgData name="Robert C Scanlon" userId="87c65fe5-daa8-4da7-88d7-94f711cfd484" providerId="ADAL" clId="{A1E1DA6D-DF89-4F4B-B5F6-C4A0C7D5B619}" dt="2023-08-09T16:23:22.552" v="1648" actId="11529"/>
          <ac:spMkLst>
            <pc:docMk/>
            <pc:sldMk cId="4054617594" sldId="602"/>
            <ac:spMk id="11" creationId="{C9A9CF68-4AE9-9AC1-2585-B3D3CED3CD03}"/>
          </ac:spMkLst>
        </pc:spChg>
        <pc:spChg chg="add mod">
          <ac:chgData name="Robert C Scanlon" userId="87c65fe5-daa8-4da7-88d7-94f711cfd484" providerId="ADAL" clId="{A1E1DA6D-DF89-4F4B-B5F6-C4A0C7D5B619}" dt="2023-08-09T16:24:37.528" v="1675" actId="1076"/>
          <ac:spMkLst>
            <pc:docMk/>
            <pc:sldMk cId="4054617594" sldId="602"/>
            <ac:spMk id="12" creationId="{74B03146-3372-9543-468B-ED4494162EBC}"/>
          </ac:spMkLst>
        </pc:spChg>
        <pc:spChg chg="add mod">
          <ac:chgData name="Robert C Scanlon" userId="87c65fe5-daa8-4da7-88d7-94f711cfd484" providerId="ADAL" clId="{A1E1DA6D-DF89-4F4B-B5F6-C4A0C7D5B619}" dt="2023-08-09T16:25:14.680" v="1685" actId="1076"/>
          <ac:spMkLst>
            <pc:docMk/>
            <pc:sldMk cId="4054617594" sldId="602"/>
            <ac:spMk id="13" creationId="{AE63E905-9E7C-D74C-5C93-997FD775EECE}"/>
          </ac:spMkLst>
        </pc:spChg>
        <pc:spChg chg="add mod">
          <ac:chgData name="Robert C Scanlon" userId="87c65fe5-daa8-4da7-88d7-94f711cfd484" providerId="ADAL" clId="{A1E1DA6D-DF89-4F4B-B5F6-C4A0C7D5B619}" dt="2023-08-09T16:24:47.465" v="1677" actId="13822"/>
          <ac:spMkLst>
            <pc:docMk/>
            <pc:sldMk cId="4054617594" sldId="602"/>
            <ac:spMk id="14" creationId="{CBE03C5F-F91B-DA83-408B-889B8CB2A31B}"/>
          </ac:spMkLst>
        </pc:spChg>
        <pc:picChg chg="add mod">
          <ac:chgData name="Robert C Scanlon" userId="87c65fe5-daa8-4da7-88d7-94f711cfd484" providerId="ADAL" clId="{A1E1DA6D-DF89-4F4B-B5F6-C4A0C7D5B619}" dt="2023-08-09T16:25:12.827" v="1684" actId="1076"/>
          <ac:picMkLst>
            <pc:docMk/>
            <pc:sldMk cId="4054617594" sldId="602"/>
            <ac:picMk id="8" creationId="{6D0F90EC-6B4B-5D68-EF93-1FFCF8C67D38}"/>
          </ac:picMkLst>
        </pc:picChg>
        <pc:picChg chg="add mod">
          <ac:chgData name="Robert C Scanlon" userId="87c65fe5-daa8-4da7-88d7-94f711cfd484" providerId="ADAL" clId="{A1E1DA6D-DF89-4F4B-B5F6-C4A0C7D5B619}" dt="2023-08-09T16:23:04.115" v="1646" actId="14100"/>
          <ac:picMkLst>
            <pc:docMk/>
            <pc:sldMk cId="4054617594" sldId="602"/>
            <ac:picMk id="10" creationId="{2FE7679D-BBB4-9B50-AD2C-94349BE142E5}"/>
          </ac:picMkLst>
        </pc:picChg>
      </pc:sldChg>
      <pc:sldChg chg="addSp modSp add mod ord modAnim">
        <pc:chgData name="Robert C Scanlon" userId="87c65fe5-daa8-4da7-88d7-94f711cfd484" providerId="ADAL" clId="{A1E1DA6D-DF89-4F4B-B5F6-C4A0C7D5B619}" dt="2023-08-09T16:56:08.870" v="3633" actId="20577"/>
        <pc:sldMkLst>
          <pc:docMk/>
          <pc:sldMk cId="1142398699" sldId="603"/>
        </pc:sldMkLst>
        <pc:spChg chg="mod">
          <ac:chgData name="Robert C Scanlon" userId="87c65fe5-daa8-4da7-88d7-94f711cfd484" providerId="ADAL" clId="{A1E1DA6D-DF89-4F4B-B5F6-C4A0C7D5B619}" dt="2023-08-09T16:56:08.870" v="3633" actId="20577"/>
          <ac:spMkLst>
            <pc:docMk/>
            <pc:sldMk cId="1142398699" sldId="603"/>
            <ac:spMk id="3" creationId="{1D524D76-16E9-E24B-93EE-2004D6252CE6}"/>
          </ac:spMkLst>
        </pc:spChg>
        <pc:spChg chg="mod">
          <ac:chgData name="Robert C Scanlon" userId="87c65fe5-daa8-4da7-88d7-94f711cfd484" providerId="ADAL" clId="{A1E1DA6D-DF89-4F4B-B5F6-C4A0C7D5B619}" dt="2023-08-09T16:55:33.555" v="3614" actId="20577"/>
          <ac:spMkLst>
            <pc:docMk/>
            <pc:sldMk cId="1142398699" sldId="603"/>
            <ac:spMk id="7" creationId="{04FDEE15-D063-D7DB-5EF4-13047ED811EE}"/>
          </ac:spMkLst>
        </pc:spChg>
        <pc:picChg chg="add mod">
          <ac:chgData name="Robert C Scanlon" userId="87c65fe5-daa8-4da7-88d7-94f711cfd484" providerId="ADAL" clId="{A1E1DA6D-DF89-4F4B-B5F6-C4A0C7D5B619}" dt="2023-08-09T16:34:51.055" v="2342" actId="1076"/>
          <ac:picMkLst>
            <pc:docMk/>
            <pc:sldMk cId="1142398699" sldId="603"/>
            <ac:picMk id="5" creationId="{C58EA3A0-CE03-826E-0E59-BD901117386B}"/>
          </ac:picMkLst>
        </pc:picChg>
      </pc:sldChg>
      <pc:sldChg chg="addSp delSp modSp add mod modAnim">
        <pc:chgData name="Robert C Scanlon" userId="87c65fe5-daa8-4da7-88d7-94f711cfd484" providerId="ADAL" clId="{A1E1DA6D-DF89-4F4B-B5F6-C4A0C7D5B619}" dt="2023-08-09T16:56:16.422" v="3639" actId="20577"/>
        <pc:sldMkLst>
          <pc:docMk/>
          <pc:sldMk cId="1830281673" sldId="604"/>
        </pc:sldMkLst>
        <pc:spChg chg="mod">
          <ac:chgData name="Robert C Scanlon" userId="87c65fe5-daa8-4da7-88d7-94f711cfd484" providerId="ADAL" clId="{A1E1DA6D-DF89-4F4B-B5F6-C4A0C7D5B619}" dt="2023-08-09T16:56:16.422" v="3639" actId="20577"/>
          <ac:spMkLst>
            <pc:docMk/>
            <pc:sldMk cId="1830281673" sldId="604"/>
            <ac:spMk id="3" creationId="{1D524D76-16E9-E24B-93EE-2004D6252CE6}"/>
          </ac:spMkLst>
        </pc:spChg>
        <pc:spChg chg="mod">
          <ac:chgData name="Robert C Scanlon" userId="87c65fe5-daa8-4da7-88d7-94f711cfd484" providerId="ADAL" clId="{A1E1DA6D-DF89-4F4B-B5F6-C4A0C7D5B619}" dt="2023-08-09T16:56:03.357" v="3627" actId="14100"/>
          <ac:spMkLst>
            <pc:docMk/>
            <pc:sldMk cId="1830281673" sldId="604"/>
            <ac:spMk id="7" creationId="{04FDEE15-D063-D7DB-5EF4-13047ED811EE}"/>
          </ac:spMkLst>
        </pc:spChg>
        <pc:picChg chg="del">
          <ac:chgData name="Robert C Scanlon" userId="87c65fe5-daa8-4da7-88d7-94f711cfd484" providerId="ADAL" clId="{A1E1DA6D-DF89-4F4B-B5F6-C4A0C7D5B619}" dt="2023-08-09T16:37:00.847" v="2773" actId="478"/>
          <ac:picMkLst>
            <pc:docMk/>
            <pc:sldMk cId="1830281673" sldId="604"/>
            <ac:picMk id="5" creationId="{C58EA3A0-CE03-826E-0E59-BD901117386B}"/>
          </ac:picMkLst>
        </pc:picChg>
        <pc:picChg chg="add mod">
          <ac:chgData name="Robert C Scanlon" userId="87c65fe5-daa8-4da7-88d7-94f711cfd484" providerId="ADAL" clId="{A1E1DA6D-DF89-4F4B-B5F6-C4A0C7D5B619}" dt="2023-08-09T16:37:50.733" v="2777" actId="1076"/>
          <ac:picMkLst>
            <pc:docMk/>
            <pc:sldMk cId="1830281673" sldId="604"/>
            <ac:picMk id="6" creationId="{D96642F2-1717-6A4D-EB1E-2B251B48C0B2}"/>
          </ac:picMkLst>
        </pc:picChg>
      </pc:sldChg>
    </pc:docChg>
  </pc:docChgLst>
  <pc:docChgLst>
    <pc:chgData name="Yunwei Wang" userId="304fa8a3-f6b4-47c4-8daf-6dee396ec296" providerId="ADAL" clId="{C39264DF-65A2-754A-B52F-40B5F6241EDE}"/>
    <pc:docChg chg="undo custSel addSld delSld modSld modSection">
      <pc:chgData name="Yunwei Wang" userId="304fa8a3-f6b4-47c4-8daf-6dee396ec296" providerId="ADAL" clId="{C39264DF-65A2-754A-B52F-40B5F6241EDE}" dt="2023-06-14T14:37:28.299" v="1745" actId="20577"/>
      <pc:docMkLst>
        <pc:docMk/>
      </pc:docMkLst>
      <pc:sldChg chg="modSp mod">
        <pc:chgData name="Yunwei Wang" userId="304fa8a3-f6b4-47c4-8daf-6dee396ec296" providerId="ADAL" clId="{C39264DF-65A2-754A-B52F-40B5F6241EDE}" dt="2023-06-14T12:28:42.541" v="5" actId="20577"/>
        <pc:sldMkLst>
          <pc:docMk/>
          <pc:sldMk cId="171403637" sldId="367"/>
        </pc:sldMkLst>
        <pc:spChg chg="mod">
          <ac:chgData name="Yunwei Wang" userId="304fa8a3-f6b4-47c4-8daf-6dee396ec296" providerId="ADAL" clId="{C39264DF-65A2-754A-B52F-40B5F6241EDE}" dt="2023-06-14T12:28:42.541" v="5" actId="20577"/>
          <ac:spMkLst>
            <pc:docMk/>
            <pc:sldMk cId="171403637" sldId="367"/>
            <ac:spMk id="12" creationId="{7DDF988F-A5F6-437B-A882-E9FEF1C20A78}"/>
          </ac:spMkLst>
        </pc:spChg>
      </pc:sldChg>
      <pc:sldChg chg="modSp mod">
        <pc:chgData name="Yunwei Wang" userId="304fa8a3-f6b4-47c4-8daf-6dee396ec296" providerId="ADAL" clId="{C39264DF-65A2-754A-B52F-40B5F6241EDE}" dt="2023-06-14T12:29:42.225" v="72" actId="6549"/>
        <pc:sldMkLst>
          <pc:docMk/>
          <pc:sldMk cId="644276027" sldId="400"/>
        </pc:sldMkLst>
        <pc:spChg chg="mod">
          <ac:chgData name="Yunwei Wang" userId="304fa8a3-f6b4-47c4-8daf-6dee396ec296" providerId="ADAL" clId="{C39264DF-65A2-754A-B52F-40B5F6241EDE}" dt="2023-06-14T12:29:42.225" v="72" actId="6549"/>
          <ac:spMkLst>
            <pc:docMk/>
            <pc:sldMk cId="644276027" sldId="400"/>
            <ac:spMk id="4" creationId="{5481D4A7-8373-6840-BED9-F0655E985BE1}"/>
          </ac:spMkLst>
        </pc:spChg>
      </pc:sldChg>
      <pc:sldChg chg="modSp mod">
        <pc:chgData name="Yunwei Wang" userId="304fa8a3-f6b4-47c4-8daf-6dee396ec296" providerId="ADAL" clId="{C39264DF-65A2-754A-B52F-40B5F6241EDE}" dt="2023-06-14T14:24:44.334" v="1558" actId="20577"/>
        <pc:sldMkLst>
          <pc:docMk/>
          <pc:sldMk cId="2774878609" sldId="410"/>
        </pc:sldMkLst>
        <pc:spChg chg="mod">
          <ac:chgData name="Yunwei Wang" userId="304fa8a3-f6b4-47c4-8daf-6dee396ec296" providerId="ADAL" clId="{C39264DF-65A2-754A-B52F-40B5F6241EDE}" dt="2023-06-14T14:24:44.334" v="1558" actId="20577"/>
          <ac:spMkLst>
            <pc:docMk/>
            <pc:sldMk cId="2774878609" sldId="410"/>
            <ac:spMk id="4" creationId="{912C2DC4-E347-394E-8CF8-F14848A56B5B}"/>
          </ac:spMkLst>
        </pc:spChg>
      </pc:sldChg>
      <pc:sldChg chg="addSp delSp modSp mod">
        <pc:chgData name="Yunwei Wang" userId="304fa8a3-f6b4-47c4-8daf-6dee396ec296" providerId="ADAL" clId="{C39264DF-65A2-754A-B52F-40B5F6241EDE}" dt="2023-06-14T12:34:24.650" v="128"/>
        <pc:sldMkLst>
          <pc:docMk/>
          <pc:sldMk cId="4021805368" sldId="554"/>
        </pc:sldMkLst>
        <pc:spChg chg="mod">
          <ac:chgData name="Yunwei Wang" userId="304fa8a3-f6b4-47c4-8daf-6dee396ec296" providerId="ADAL" clId="{C39264DF-65A2-754A-B52F-40B5F6241EDE}" dt="2023-06-14T12:33:19.520" v="113" actId="20577"/>
          <ac:spMkLst>
            <pc:docMk/>
            <pc:sldMk cId="4021805368" sldId="554"/>
            <ac:spMk id="3" creationId="{1D524D76-16E9-E24B-93EE-2004D6252CE6}"/>
          </ac:spMkLst>
        </pc:spChg>
        <pc:spChg chg="add del mod">
          <ac:chgData name="Yunwei Wang" userId="304fa8a3-f6b4-47c4-8daf-6dee396ec296" providerId="ADAL" clId="{C39264DF-65A2-754A-B52F-40B5F6241EDE}" dt="2023-06-14T12:31:11.864" v="79" actId="767"/>
          <ac:spMkLst>
            <pc:docMk/>
            <pc:sldMk cId="4021805368" sldId="554"/>
            <ac:spMk id="4" creationId="{8BDC9016-EB7C-AA12-44F8-5B1B0A5D4249}"/>
          </ac:spMkLst>
        </pc:spChg>
        <pc:spChg chg="mod">
          <ac:chgData name="Yunwei Wang" userId="304fa8a3-f6b4-47c4-8daf-6dee396ec296" providerId="ADAL" clId="{C39264DF-65A2-754A-B52F-40B5F6241EDE}" dt="2023-06-14T12:34:23.792" v="126" actId="1076"/>
          <ac:spMkLst>
            <pc:docMk/>
            <pc:sldMk cId="4021805368" sldId="554"/>
            <ac:spMk id="5" creationId="{EEC14650-1795-1D49-A7D8-2B1E052DEE1A}"/>
          </ac:spMkLst>
        </pc:spChg>
        <pc:spChg chg="add del mod">
          <ac:chgData name="Yunwei Wang" userId="304fa8a3-f6b4-47c4-8daf-6dee396ec296" providerId="ADAL" clId="{C39264DF-65A2-754A-B52F-40B5F6241EDE}" dt="2023-06-14T12:34:24.650" v="128"/>
          <ac:spMkLst>
            <pc:docMk/>
            <pc:sldMk cId="4021805368" sldId="554"/>
            <ac:spMk id="6" creationId="{9640AF5E-6021-E3D6-83BE-160FFA06D09C}"/>
          </ac:spMkLst>
        </pc:spChg>
        <pc:spChg chg="mod">
          <ac:chgData name="Yunwei Wang" userId="304fa8a3-f6b4-47c4-8daf-6dee396ec296" providerId="ADAL" clId="{C39264DF-65A2-754A-B52F-40B5F6241EDE}" dt="2023-06-14T12:33:33.507" v="115" actId="108"/>
          <ac:spMkLst>
            <pc:docMk/>
            <pc:sldMk cId="4021805368" sldId="554"/>
            <ac:spMk id="8" creationId="{48FEFF3A-93B4-45CF-0D21-DF2779AED5D5}"/>
          </ac:spMkLst>
        </pc:spChg>
      </pc:sldChg>
      <pc:sldChg chg="addSp delSp modSp mod modClrScheme delAnim modAnim chgLayout">
        <pc:chgData name="Yunwei Wang" userId="304fa8a3-f6b4-47c4-8daf-6dee396ec296" providerId="ADAL" clId="{C39264DF-65A2-754A-B52F-40B5F6241EDE}" dt="2023-06-14T14:25:19.100" v="1560"/>
        <pc:sldMkLst>
          <pc:docMk/>
          <pc:sldMk cId="2666709789" sldId="557"/>
        </pc:sldMkLst>
        <pc:spChg chg="mod ord">
          <ac:chgData name="Yunwei Wang" userId="304fa8a3-f6b4-47c4-8daf-6dee396ec296" providerId="ADAL" clId="{C39264DF-65A2-754A-B52F-40B5F6241EDE}" dt="2023-06-14T12:38:48.670" v="137" actId="700"/>
          <ac:spMkLst>
            <pc:docMk/>
            <pc:sldMk cId="2666709789" sldId="557"/>
            <ac:spMk id="2" creationId="{7C786E19-EA97-4549-9AC7-C3F4A1E30941}"/>
          </ac:spMkLst>
        </pc:spChg>
        <pc:spChg chg="mod ord">
          <ac:chgData name="Yunwei Wang" userId="304fa8a3-f6b4-47c4-8daf-6dee396ec296" providerId="ADAL" clId="{C39264DF-65A2-754A-B52F-40B5F6241EDE}" dt="2023-06-14T12:38:48.670" v="137" actId="700"/>
          <ac:spMkLst>
            <pc:docMk/>
            <pc:sldMk cId="2666709789" sldId="557"/>
            <ac:spMk id="3" creationId="{1D524D76-16E9-E24B-93EE-2004D6252CE6}"/>
          </ac:spMkLst>
        </pc:spChg>
        <pc:spChg chg="del">
          <ac:chgData name="Yunwei Wang" userId="304fa8a3-f6b4-47c4-8daf-6dee396ec296" providerId="ADAL" clId="{C39264DF-65A2-754A-B52F-40B5F6241EDE}" dt="2023-06-14T12:38:28.434" v="136" actId="478"/>
          <ac:spMkLst>
            <pc:docMk/>
            <pc:sldMk cId="2666709789" sldId="557"/>
            <ac:spMk id="5" creationId="{3FBD2558-195B-4B99-1E2F-04DCCCBA01EE}"/>
          </ac:spMkLst>
        </pc:spChg>
        <pc:spChg chg="del">
          <ac:chgData name="Yunwei Wang" userId="304fa8a3-f6b4-47c4-8daf-6dee396ec296" providerId="ADAL" clId="{C39264DF-65A2-754A-B52F-40B5F6241EDE}" dt="2023-06-14T12:38:28.434" v="136" actId="478"/>
          <ac:spMkLst>
            <pc:docMk/>
            <pc:sldMk cId="2666709789" sldId="557"/>
            <ac:spMk id="6" creationId="{CE4AF577-8766-65B1-CF5F-07D56A3E6388}"/>
          </ac:spMkLst>
        </pc:spChg>
        <pc:spChg chg="add mod ord">
          <ac:chgData name="Yunwei Wang" userId="304fa8a3-f6b4-47c4-8daf-6dee396ec296" providerId="ADAL" clId="{C39264DF-65A2-754A-B52F-40B5F6241EDE}" dt="2023-06-14T12:56:06.398" v="584" actId="14100"/>
          <ac:spMkLst>
            <pc:docMk/>
            <pc:sldMk cId="2666709789" sldId="557"/>
            <ac:spMk id="7" creationId="{04FDEE15-D063-D7DB-5EF4-13047ED811EE}"/>
          </ac:spMkLst>
        </pc:spChg>
        <pc:spChg chg="del">
          <ac:chgData name="Yunwei Wang" userId="304fa8a3-f6b4-47c4-8daf-6dee396ec296" providerId="ADAL" clId="{C39264DF-65A2-754A-B52F-40B5F6241EDE}" dt="2023-06-14T12:38:28.434" v="136" actId="478"/>
          <ac:spMkLst>
            <pc:docMk/>
            <pc:sldMk cId="2666709789" sldId="557"/>
            <ac:spMk id="9" creationId="{431B13FD-497B-09BE-AC3B-7F24C2892809}"/>
          </ac:spMkLst>
        </pc:spChg>
        <pc:picChg chg="del mod">
          <ac:chgData name="Yunwei Wang" userId="304fa8a3-f6b4-47c4-8daf-6dee396ec296" providerId="ADAL" clId="{C39264DF-65A2-754A-B52F-40B5F6241EDE}" dt="2023-06-14T12:35:07.227" v="135" actId="478"/>
          <ac:picMkLst>
            <pc:docMk/>
            <pc:sldMk cId="2666709789" sldId="557"/>
            <ac:picMk id="4" creationId="{AE3C2F81-739C-EB0C-67C1-DC71EEA4FC4E}"/>
          </ac:picMkLst>
        </pc:picChg>
        <pc:picChg chg="add mod">
          <ac:chgData name="Yunwei Wang" userId="304fa8a3-f6b4-47c4-8daf-6dee396ec296" providerId="ADAL" clId="{C39264DF-65A2-754A-B52F-40B5F6241EDE}" dt="2023-06-14T12:56:08.677" v="585" actId="1076"/>
          <ac:picMkLst>
            <pc:docMk/>
            <pc:sldMk cId="2666709789" sldId="557"/>
            <ac:picMk id="8" creationId="{E45040B3-BA98-49EE-88AE-812B4873CCDB}"/>
          </ac:picMkLst>
        </pc:picChg>
      </pc:sldChg>
      <pc:sldChg chg="addSp delSp modSp mod modClrScheme delAnim modAnim chgLayout">
        <pc:chgData name="Yunwei Wang" userId="304fa8a3-f6b4-47c4-8daf-6dee396ec296" providerId="ADAL" clId="{C39264DF-65A2-754A-B52F-40B5F6241EDE}" dt="2023-06-14T14:28:38.133" v="1608"/>
        <pc:sldMkLst>
          <pc:docMk/>
          <pc:sldMk cId="2252337431" sldId="575"/>
        </pc:sldMkLst>
        <pc:spChg chg="mod ord">
          <ac:chgData name="Yunwei Wang" userId="304fa8a3-f6b4-47c4-8daf-6dee396ec296" providerId="ADAL" clId="{C39264DF-65A2-754A-B52F-40B5F6241EDE}" dt="2023-06-14T13:05:21.310" v="598" actId="700"/>
          <ac:spMkLst>
            <pc:docMk/>
            <pc:sldMk cId="2252337431" sldId="575"/>
            <ac:spMk id="2" creationId="{7C786E19-EA97-4549-9AC7-C3F4A1E30941}"/>
          </ac:spMkLst>
        </pc:spChg>
        <pc:spChg chg="mod ord">
          <ac:chgData name="Yunwei Wang" userId="304fa8a3-f6b4-47c4-8daf-6dee396ec296" providerId="ADAL" clId="{C39264DF-65A2-754A-B52F-40B5F6241EDE}" dt="2023-06-14T13:05:21.310" v="598" actId="700"/>
          <ac:spMkLst>
            <pc:docMk/>
            <pc:sldMk cId="2252337431" sldId="575"/>
            <ac:spMk id="3" creationId="{1D524D76-16E9-E24B-93EE-2004D6252CE6}"/>
          </ac:spMkLst>
        </pc:spChg>
        <pc:spChg chg="add mod ord">
          <ac:chgData name="Yunwei Wang" userId="304fa8a3-f6b4-47c4-8daf-6dee396ec296" providerId="ADAL" clId="{C39264DF-65A2-754A-B52F-40B5F6241EDE}" dt="2023-06-14T13:08:44.832" v="661" actId="20577"/>
          <ac:spMkLst>
            <pc:docMk/>
            <pc:sldMk cId="2252337431" sldId="575"/>
            <ac:spMk id="6" creationId="{8FF46A5F-875F-7673-6031-6CA533AD0DBF}"/>
          </ac:spMkLst>
        </pc:spChg>
        <pc:spChg chg="del">
          <ac:chgData name="Yunwei Wang" userId="304fa8a3-f6b4-47c4-8daf-6dee396ec296" providerId="ADAL" clId="{C39264DF-65A2-754A-B52F-40B5F6241EDE}" dt="2023-06-14T13:05:12.320" v="596" actId="478"/>
          <ac:spMkLst>
            <pc:docMk/>
            <pc:sldMk cId="2252337431" sldId="575"/>
            <ac:spMk id="11" creationId="{9E9F1C81-010B-80A2-6261-0C0B74B331FE}"/>
          </ac:spMkLst>
        </pc:spChg>
        <pc:spChg chg="del">
          <ac:chgData name="Yunwei Wang" userId="304fa8a3-f6b4-47c4-8daf-6dee396ec296" providerId="ADAL" clId="{C39264DF-65A2-754A-B52F-40B5F6241EDE}" dt="2023-06-14T13:05:12.320" v="596" actId="478"/>
          <ac:spMkLst>
            <pc:docMk/>
            <pc:sldMk cId="2252337431" sldId="575"/>
            <ac:spMk id="12" creationId="{2CA7CA4B-9629-19AE-D434-00408013A301}"/>
          </ac:spMkLst>
        </pc:spChg>
        <pc:picChg chg="del">
          <ac:chgData name="Yunwei Wang" userId="304fa8a3-f6b4-47c4-8daf-6dee396ec296" providerId="ADAL" clId="{C39264DF-65A2-754A-B52F-40B5F6241EDE}" dt="2023-06-14T13:05:12.320" v="596" actId="478"/>
          <ac:picMkLst>
            <pc:docMk/>
            <pc:sldMk cId="2252337431" sldId="575"/>
            <ac:picMk id="4" creationId="{91071863-2766-D8E3-6E5C-259745A6FEA8}"/>
          </ac:picMkLst>
        </pc:picChg>
        <pc:picChg chg="del">
          <ac:chgData name="Yunwei Wang" userId="304fa8a3-f6b4-47c4-8daf-6dee396ec296" providerId="ADAL" clId="{C39264DF-65A2-754A-B52F-40B5F6241EDE}" dt="2023-06-14T13:05:16.819" v="597" actId="478"/>
          <ac:picMkLst>
            <pc:docMk/>
            <pc:sldMk cId="2252337431" sldId="575"/>
            <ac:picMk id="5" creationId="{73FFA555-A877-5876-847B-E31072464C4F}"/>
          </ac:picMkLst>
        </pc:picChg>
      </pc:sldChg>
      <pc:sldChg chg="addSp delSp modSp mod modClrScheme delAnim modAnim chgLayout">
        <pc:chgData name="Yunwei Wang" userId="304fa8a3-f6b4-47c4-8daf-6dee396ec296" providerId="ADAL" clId="{C39264DF-65A2-754A-B52F-40B5F6241EDE}" dt="2023-06-14T14:30:17.531" v="1611" actId="14100"/>
        <pc:sldMkLst>
          <pc:docMk/>
          <pc:sldMk cId="3350996700" sldId="587"/>
        </pc:sldMkLst>
        <pc:spChg chg="mod ord">
          <ac:chgData name="Yunwei Wang" userId="304fa8a3-f6b4-47c4-8daf-6dee396ec296" providerId="ADAL" clId="{C39264DF-65A2-754A-B52F-40B5F6241EDE}" dt="2023-06-14T13:09:44.603" v="667" actId="700"/>
          <ac:spMkLst>
            <pc:docMk/>
            <pc:sldMk cId="3350996700" sldId="587"/>
            <ac:spMk id="2" creationId="{85DE10BE-47A1-9608-8497-D6FB74E00EFA}"/>
          </ac:spMkLst>
        </pc:spChg>
        <pc:spChg chg="mod ord">
          <ac:chgData name="Yunwei Wang" userId="304fa8a3-f6b4-47c4-8daf-6dee396ec296" providerId="ADAL" clId="{C39264DF-65A2-754A-B52F-40B5F6241EDE}" dt="2023-06-14T14:30:17.531" v="1611" actId="14100"/>
          <ac:spMkLst>
            <pc:docMk/>
            <pc:sldMk cId="3350996700" sldId="587"/>
            <ac:spMk id="3" creationId="{84FF1D69-264C-9F57-64ED-381456A9D0C0}"/>
          </ac:spMkLst>
        </pc:spChg>
        <pc:spChg chg="add mod ord">
          <ac:chgData name="Yunwei Wang" userId="304fa8a3-f6b4-47c4-8daf-6dee396ec296" providerId="ADAL" clId="{C39264DF-65A2-754A-B52F-40B5F6241EDE}" dt="2023-06-14T13:19:11.539" v="752" actId="207"/>
          <ac:spMkLst>
            <pc:docMk/>
            <pc:sldMk cId="3350996700" sldId="587"/>
            <ac:spMk id="4" creationId="{EBED5C87-358E-D829-7331-FE10D0F8655A}"/>
          </ac:spMkLst>
        </pc:spChg>
        <pc:spChg chg="del">
          <ac:chgData name="Yunwei Wang" userId="304fa8a3-f6b4-47c4-8daf-6dee396ec296" providerId="ADAL" clId="{C39264DF-65A2-754A-B52F-40B5F6241EDE}" dt="2023-06-14T13:09:41.271" v="666" actId="478"/>
          <ac:spMkLst>
            <pc:docMk/>
            <pc:sldMk cId="3350996700" sldId="587"/>
            <ac:spMk id="8" creationId="{66350B6F-6D10-354D-4D6B-1A83B7AECC7A}"/>
          </ac:spMkLst>
        </pc:spChg>
        <pc:picChg chg="del">
          <ac:chgData name="Yunwei Wang" userId="304fa8a3-f6b4-47c4-8daf-6dee396ec296" providerId="ADAL" clId="{C39264DF-65A2-754A-B52F-40B5F6241EDE}" dt="2023-06-14T13:09:39.125" v="664" actId="478"/>
          <ac:picMkLst>
            <pc:docMk/>
            <pc:sldMk cId="3350996700" sldId="587"/>
            <ac:picMk id="6" creationId="{52965C3F-589C-FA4C-0CC2-F94758311356}"/>
          </ac:picMkLst>
        </pc:picChg>
        <pc:picChg chg="del">
          <ac:chgData name="Yunwei Wang" userId="304fa8a3-f6b4-47c4-8daf-6dee396ec296" providerId="ADAL" clId="{C39264DF-65A2-754A-B52F-40B5F6241EDE}" dt="2023-06-14T13:09:39.991" v="665" actId="478"/>
          <ac:picMkLst>
            <pc:docMk/>
            <pc:sldMk cId="3350996700" sldId="587"/>
            <ac:picMk id="9" creationId="{F1DB3A93-9C07-0C56-7F3F-FE47B5B6EA11}"/>
          </ac:picMkLst>
        </pc:picChg>
      </pc:sldChg>
      <pc:sldChg chg="del">
        <pc:chgData name="Yunwei Wang" userId="304fa8a3-f6b4-47c4-8daf-6dee396ec296" providerId="ADAL" clId="{C39264DF-65A2-754A-B52F-40B5F6241EDE}" dt="2023-06-14T14:24:02.461" v="1544" actId="2696"/>
        <pc:sldMkLst>
          <pc:docMk/>
          <pc:sldMk cId="4175298405" sldId="588"/>
        </pc:sldMkLst>
      </pc:sldChg>
      <pc:sldChg chg="del">
        <pc:chgData name="Yunwei Wang" userId="304fa8a3-f6b4-47c4-8daf-6dee396ec296" providerId="ADAL" clId="{C39264DF-65A2-754A-B52F-40B5F6241EDE}" dt="2023-06-14T14:24:03.169" v="1545" actId="2696"/>
        <pc:sldMkLst>
          <pc:docMk/>
          <pc:sldMk cId="1818914231" sldId="589"/>
        </pc:sldMkLst>
      </pc:sldChg>
      <pc:sldChg chg="del">
        <pc:chgData name="Yunwei Wang" userId="304fa8a3-f6b4-47c4-8daf-6dee396ec296" providerId="ADAL" clId="{C39264DF-65A2-754A-B52F-40B5F6241EDE}" dt="2023-06-14T14:24:04.328" v="1547" actId="2696"/>
        <pc:sldMkLst>
          <pc:docMk/>
          <pc:sldMk cId="3306483889" sldId="590"/>
        </pc:sldMkLst>
      </pc:sldChg>
      <pc:sldChg chg="del">
        <pc:chgData name="Yunwei Wang" userId="304fa8a3-f6b4-47c4-8daf-6dee396ec296" providerId="ADAL" clId="{C39264DF-65A2-754A-B52F-40B5F6241EDE}" dt="2023-06-14T14:24:03.662" v="1546" actId="2696"/>
        <pc:sldMkLst>
          <pc:docMk/>
          <pc:sldMk cId="1064735212" sldId="591"/>
        </pc:sldMkLst>
      </pc:sldChg>
      <pc:sldChg chg="del">
        <pc:chgData name="Yunwei Wang" userId="304fa8a3-f6b4-47c4-8daf-6dee396ec296" providerId="ADAL" clId="{C39264DF-65A2-754A-B52F-40B5F6241EDE}" dt="2023-06-14T14:24:05.467" v="1548" actId="2696"/>
        <pc:sldMkLst>
          <pc:docMk/>
          <pc:sldMk cId="1964552117" sldId="592"/>
        </pc:sldMkLst>
      </pc:sldChg>
      <pc:sldChg chg="del">
        <pc:chgData name="Yunwei Wang" userId="304fa8a3-f6b4-47c4-8daf-6dee396ec296" providerId="ADAL" clId="{C39264DF-65A2-754A-B52F-40B5F6241EDE}" dt="2023-06-14T14:24:08.496" v="1549" actId="2696"/>
        <pc:sldMkLst>
          <pc:docMk/>
          <pc:sldMk cId="577522648" sldId="593"/>
        </pc:sldMkLst>
      </pc:sldChg>
      <pc:sldChg chg="del">
        <pc:chgData name="Yunwei Wang" userId="304fa8a3-f6b4-47c4-8daf-6dee396ec296" providerId="ADAL" clId="{C39264DF-65A2-754A-B52F-40B5F6241EDE}" dt="2023-06-14T14:24:10.155" v="1550" actId="2696"/>
        <pc:sldMkLst>
          <pc:docMk/>
          <pc:sldMk cId="3345383473" sldId="594"/>
        </pc:sldMkLst>
      </pc:sldChg>
      <pc:sldChg chg="del">
        <pc:chgData name="Yunwei Wang" userId="304fa8a3-f6b4-47c4-8daf-6dee396ec296" providerId="ADAL" clId="{C39264DF-65A2-754A-B52F-40B5F6241EDE}" dt="2023-06-14T14:24:17.692" v="1551" actId="2696"/>
        <pc:sldMkLst>
          <pc:docMk/>
          <pc:sldMk cId="4010502795" sldId="595"/>
        </pc:sldMkLst>
      </pc:sldChg>
      <pc:sldChg chg="del">
        <pc:chgData name="Yunwei Wang" userId="304fa8a3-f6b4-47c4-8daf-6dee396ec296" providerId="ADAL" clId="{C39264DF-65A2-754A-B52F-40B5F6241EDE}" dt="2023-06-14T14:24:19.235" v="1552" actId="2696"/>
        <pc:sldMkLst>
          <pc:docMk/>
          <pc:sldMk cId="1367250476" sldId="596"/>
        </pc:sldMkLst>
      </pc:sldChg>
      <pc:sldChg chg="addSp delSp modSp new mod modAnim">
        <pc:chgData name="Yunwei Wang" userId="304fa8a3-f6b4-47c4-8daf-6dee396ec296" providerId="ADAL" clId="{C39264DF-65A2-754A-B52F-40B5F6241EDE}" dt="2023-06-14T14:28:21.289" v="1606" actId="20577"/>
        <pc:sldMkLst>
          <pc:docMk/>
          <pc:sldMk cId="478789489" sldId="597"/>
        </pc:sldMkLst>
        <pc:spChg chg="mod">
          <ac:chgData name="Yunwei Wang" userId="304fa8a3-f6b4-47c4-8daf-6dee396ec296" providerId="ADAL" clId="{C39264DF-65A2-754A-B52F-40B5F6241EDE}" dt="2023-06-14T14:28:21.289" v="1606" actId="20577"/>
          <ac:spMkLst>
            <pc:docMk/>
            <pc:sldMk cId="478789489" sldId="597"/>
            <ac:spMk id="4" creationId="{017472AC-FB25-4E43-0937-FA5597FFD1C9}"/>
          </ac:spMkLst>
        </pc:spChg>
        <pc:spChg chg="add del">
          <ac:chgData name="Yunwei Wang" userId="304fa8a3-f6b4-47c4-8daf-6dee396ec296" providerId="ADAL" clId="{C39264DF-65A2-754A-B52F-40B5F6241EDE}" dt="2023-06-14T12:53:54.574" v="554" actId="22"/>
          <ac:spMkLst>
            <pc:docMk/>
            <pc:sldMk cId="478789489" sldId="597"/>
            <ac:spMk id="7" creationId="{50EB0069-3CE0-B018-4994-404A761E6C9E}"/>
          </ac:spMkLst>
        </pc:spChg>
        <pc:graphicFrameChg chg="add del mod">
          <ac:chgData name="Yunwei Wang" userId="304fa8a3-f6b4-47c4-8daf-6dee396ec296" providerId="ADAL" clId="{C39264DF-65A2-754A-B52F-40B5F6241EDE}" dt="2023-06-14T12:53:55.207" v="555"/>
          <ac:graphicFrameMkLst>
            <pc:docMk/>
            <pc:sldMk cId="478789489" sldId="597"/>
            <ac:graphicFrameMk id="5" creationId="{1BF55B04-B02D-48B4-A77F-A9E181A1D125}"/>
          </ac:graphicFrameMkLst>
        </pc:graphicFrameChg>
      </pc:sldChg>
      <pc:sldChg chg="modSp new mod">
        <pc:chgData name="Yunwei Wang" userId="304fa8a3-f6b4-47c4-8daf-6dee396ec296" providerId="ADAL" clId="{C39264DF-65A2-754A-B52F-40B5F6241EDE}" dt="2023-06-14T13:52:32.955" v="1287" actId="20577"/>
        <pc:sldMkLst>
          <pc:docMk/>
          <pc:sldMk cId="4204798997" sldId="598"/>
        </pc:sldMkLst>
        <pc:spChg chg="mod">
          <ac:chgData name="Yunwei Wang" userId="304fa8a3-f6b4-47c4-8daf-6dee396ec296" providerId="ADAL" clId="{C39264DF-65A2-754A-B52F-40B5F6241EDE}" dt="2023-06-14T13:19:44.909" v="797" actId="20577"/>
          <ac:spMkLst>
            <pc:docMk/>
            <pc:sldMk cId="4204798997" sldId="598"/>
            <ac:spMk id="3" creationId="{BCE07320-2A8F-1BB5-23DA-B5346C915CF4}"/>
          </ac:spMkLst>
        </pc:spChg>
        <pc:spChg chg="mod">
          <ac:chgData name="Yunwei Wang" userId="304fa8a3-f6b4-47c4-8daf-6dee396ec296" providerId="ADAL" clId="{C39264DF-65A2-754A-B52F-40B5F6241EDE}" dt="2023-06-14T13:52:32.955" v="1287" actId="20577"/>
          <ac:spMkLst>
            <pc:docMk/>
            <pc:sldMk cId="4204798997" sldId="598"/>
            <ac:spMk id="4" creationId="{06651D22-9509-BE22-6202-8EA67CFDAC6F}"/>
          </ac:spMkLst>
        </pc:spChg>
      </pc:sldChg>
      <pc:sldChg chg="modSp new mod">
        <pc:chgData name="Yunwei Wang" userId="304fa8a3-f6b4-47c4-8daf-6dee396ec296" providerId="ADAL" clId="{C39264DF-65A2-754A-B52F-40B5F6241EDE}" dt="2023-06-14T13:43:09.031" v="1233" actId="20577"/>
        <pc:sldMkLst>
          <pc:docMk/>
          <pc:sldMk cId="3181230257" sldId="599"/>
        </pc:sldMkLst>
        <pc:spChg chg="mod">
          <ac:chgData name="Yunwei Wang" userId="304fa8a3-f6b4-47c4-8daf-6dee396ec296" providerId="ADAL" clId="{C39264DF-65A2-754A-B52F-40B5F6241EDE}" dt="2023-06-14T13:43:09.031" v="1233" actId="20577"/>
          <ac:spMkLst>
            <pc:docMk/>
            <pc:sldMk cId="3181230257" sldId="599"/>
            <ac:spMk id="3" creationId="{16FC9D19-60C1-53B7-296C-F9B4C0B3D1A2}"/>
          </ac:spMkLst>
        </pc:spChg>
        <pc:spChg chg="mod">
          <ac:chgData name="Yunwei Wang" userId="304fa8a3-f6b4-47c4-8daf-6dee396ec296" providerId="ADAL" clId="{C39264DF-65A2-754A-B52F-40B5F6241EDE}" dt="2023-06-14T13:42:46.883" v="1201" actId="20577"/>
          <ac:spMkLst>
            <pc:docMk/>
            <pc:sldMk cId="3181230257" sldId="599"/>
            <ac:spMk id="4" creationId="{0F1B451B-94A2-7707-3CF8-952DA5423772}"/>
          </ac:spMkLst>
        </pc:spChg>
      </pc:sldChg>
      <pc:sldChg chg="modSp new mod">
        <pc:chgData name="Yunwei Wang" userId="304fa8a3-f6b4-47c4-8daf-6dee396ec296" providerId="ADAL" clId="{C39264DF-65A2-754A-B52F-40B5F6241EDE}" dt="2023-06-14T14:37:28.299" v="1745" actId="20577"/>
        <pc:sldMkLst>
          <pc:docMk/>
          <pc:sldMk cId="2201829971" sldId="600"/>
        </pc:sldMkLst>
        <pc:spChg chg="mod">
          <ac:chgData name="Yunwei Wang" userId="304fa8a3-f6b4-47c4-8daf-6dee396ec296" providerId="ADAL" clId="{C39264DF-65A2-754A-B52F-40B5F6241EDE}" dt="2023-06-14T13:43:02.625" v="1227" actId="20577"/>
          <ac:spMkLst>
            <pc:docMk/>
            <pc:sldMk cId="2201829971" sldId="600"/>
            <ac:spMk id="3" creationId="{09635BE6-D5CB-7E30-AEEF-ED56C1086EEC}"/>
          </ac:spMkLst>
        </pc:spChg>
        <pc:spChg chg="mod">
          <ac:chgData name="Yunwei Wang" userId="304fa8a3-f6b4-47c4-8daf-6dee396ec296" providerId="ADAL" clId="{C39264DF-65A2-754A-B52F-40B5F6241EDE}" dt="2023-06-14T14:37:28.299" v="1745" actId="20577"/>
          <ac:spMkLst>
            <pc:docMk/>
            <pc:sldMk cId="2201829971" sldId="600"/>
            <ac:spMk id="4" creationId="{9BBFC5BE-74D1-F904-0524-39C3A2AB39F7}"/>
          </ac:spMkLst>
        </pc:spChg>
      </pc:sldChg>
      <pc:sldChg chg="modSp new mod modAnim">
        <pc:chgData name="Yunwei Wang" userId="304fa8a3-f6b4-47c4-8daf-6dee396ec296" providerId="ADAL" clId="{C39264DF-65A2-754A-B52F-40B5F6241EDE}" dt="2023-06-14T14:32:31.994" v="1627" actId="20577"/>
        <pc:sldMkLst>
          <pc:docMk/>
          <pc:sldMk cId="3702039063" sldId="601"/>
        </pc:sldMkLst>
        <pc:spChg chg="mod">
          <ac:chgData name="Yunwei Wang" userId="304fa8a3-f6b4-47c4-8daf-6dee396ec296" providerId="ADAL" clId="{C39264DF-65A2-754A-B52F-40B5F6241EDE}" dt="2023-06-14T14:21:07.123" v="1310" actId="20577"/>
          <ac:spMkLst>
            <pc:docMk/>
            <pc:sldMk cId="3702039063" sldId="601"/>
            <ac:spMk id="3" creationId="{F90007A0-C254-E5F0-73C4-818F3612215F}"/>
          </ac:spMkLst>
        </pc:spChg>
        <pc:spChg chg="mod">
          <ac:chgData name="Yunwei Wang" userId="304fa8a3-f6b4-47c4-8daf-6dee396ec296" providerId="ADAL" clId="{C39264DF-65A2-754A-B52F-40B5F6241EDE}" dt="2023-06-14T14:32:31.994" v="1627" actId="20577"/>
          <ac:spMkLst>
            <pc:docMk/>
            <pc:sldMk cId="3702039063" sldId="601"/>
            <ac:spMk id="4" creationId="{ABFD4798-068F-9530-94BB-A218B196454D}"/>
          </ac:spMkLst>
        </pc:spChg>
      </pc:sldChg>
    </pc:docChg>
  </pc:docChgLst>
  <pc:docChgLst>
    <pc:chgData name="Robert C Scanlon" userId="S::rscanlon@mitre.org::87c65fe5-daa8-4da7-88d7-94f711cfd484" providerId="AD" clId="Web-{7EE413A0-DEC0-4509-5C70-B0A9782FCDA9}"/>
    <pc:docChg chg="modSld">
      <pc:chgData name="Robert C Scanlon" userId="S::rscanlon@mitre.org::87c65fe5-daa8-4da7-88d7-94f711cfd484" providerId="AD" clId="Web-{7EE413A0-DEC0-4509-5C70-B0A9782FCDA9}" dt="2023-12-13T17:38:53.067" v="265" actId="20577"/>
      <pc:docMkLst>
        <pc:docMk/>
      </pc:docMkLst>
      <pc:sldChg chg="modSp">
        <pc:chgData name="Robert C Scanlon" userId="S::rscanlon@mitre.org::87c65fe5-daa8-4da7-88d7-94f711cfd484" providerId="AD" clId="Web-{7EE413A0-DEC0-4509-5C70-B0A9782FCDA9}" dt="2023-12-13T17:38:53.067" v="265" actId="20577"/>
        <pc:sldMkLst>
          <pc:docMk/>
          <pc:sldMk cId="3144974319" sldId="620"/>
        </pc:sldMkLst>
        <pc:spChg chg="mod">
          <ac:chgData name="Robert C Scanlon" userId="S::rscanlon@mitre.org::87c65fe5-daa8-4da7-88d7-94f711cfd484" providerId="AD" clId="Web-{7EE413A0-DEC0-4509-5C70-B0A9782FCDA9}" dt="2023-12-13T17:38:53.067" v="265" actId="20577"/>
          <ac:spMkLst>
            <pc:docMk/>
            <pc:sldMk cId="3144974319" sldId="620"/>
            <ac:spMk id="4" creationId="{FFA76F95-17E1-F412-5185-251E4A3B2931}"/>
          </ac:spMkLst>
        </pc:spChg>
        <pc:picChg chg="mod">
          <ac:chgData name="Robert C Scanlon" userId="S::rscanlon@mitre.org::87c65fe5-daa8-4da7-88d7-94f711cfd484" providerId="AD" clId="Web-{7EE413A0-DEC0-4509-5C70-B0A9782FCDA9}" dt="2023-12-13T17:35:34.329" v="80" actId="14100"/>
          <ac:picMkLst>
            <pc:docMk/>
            <pc:sldMk cId="3144974319" sldId="620"/>
            <ac:picMk id="5" creationId="{F9ED7CB0-B259-F929-0DA3-DEC1F7018E4E}"/>
          </ac:picMkLst>
        </pc:picChg>
      </pc:sldChg>
    </pc:docChg>
  </pc:docChgLst>
  <pc:docChgLst>
    <pc:chgData name="Yunwei Wang" userId="304fa8a3-f6b4-47c4-8daf-6dee396ec296" providerId="ADAL" clId="{45AE95A9-93B7-7F49-9099-A810067F9833}"/>
    <pc:docChg chg="undo custSel addSld modSld modSection">
      <pc:chgData name="Yunwei Wang" userId="304fa8a3-f6b4-47c4-8daf-6dee396ec296" providerId="ADAL" clId="{45AE95A9-93B7-7F49-9099-A810067F9833}" dt="2023-11-08T15:03:42.193" v="1222"/>
      <pc:docMkLst>
        <pc:docMk/>
      </pc:docMkLst>
      <pc:sldChg chg="modSp mod">
        <pc:chgData name="Yunwei Wang" userId="304fa8a3-f6b4-47c4-8daf-6dee396ec296" providerId="ADAL" clId="{45AE95A9-93B7-7F49-9099-A810067F9833}" dt="2023-11-08T03:31:35.304" v="15" actId="6549"/>
        <pc:sldMkLst>
          <pc:docMk/>
          <pc:sldMk cId="171403637" sldId="367"/>
        </pc:sldMkLst>
        <pc:spChg chg="mod">
          <ac:chgData name="Yunwei Wang" userId="304fa8a3-f6b4-47c4-8daf-6dee396ec296" providerId="ADAL" clId="{45AE95A9-93B7-7F49-9099-A810067F9833}" dt="2023-11-08T03:31:28.360" v="2" actId="20577"/>
          <ac:spMkLst>
            <pc:docMk/>
            <pc:sldMk cId="171403637" sldId="367"/>
            <ac:spMk id="11" creationId="{F9B77AE9-225F-48B2-BA99-84435A6064AD}"/>
          </ac:spMkLst>
        </pc:spChg>
        <pc:spChg chg="mod">
          <ac:chgData name="Yunwei Wang" userId="304fa8a3-f6b4-47c4-8daf-6dee396ec296" providerId="ADAL" clId="{45AE95A9-93B7-7F49-9099-A810067F9833}" dt="2023-11-08T03:31:35.304" v="15" actId="6549"/>
          <ac:spMkLst>
            <pc:docMk/>
            <pc:sldMk cId="171403637" sldId="367"/>
            <ac:spMk id="12" creationId="{7DDF988F-A5F6-437B-A882-E9FEF1C20A78}"/>
          </ac:spMkLst>
        </pc:spChg>
      </pc:sldChg>
      <pc:sldChg chg="modSp mod">
        <pc:chgData name="Yunwei Wang" userId="304fa8a3-f6b4-47c4-8daf-6dee396ec296" providerId="ADAL" clId="{45AE95A9-93B7-7F49-9099-A810067F9833}" dt="2023-11-08T03:32:39.626" v="49" actId="20577"/>
        <pc:sldMkLst>
          <pc:docMk/>
          <pc:sldMk cId="644276027" sldId="400"/>
        </pc:sldMkLst>
        <pc:spChg chg="mod">
          <ac:chgData name="Yunwei Wang" userId="304fa8a3-f6b4-47c4-8daf-6dee396ec296" providerId="ADAL" clId="{45AE95A9-93B7-7F49-9099-A810067F9833}" dt="2023-11-08T03:32:39.626" v="49" actId="20577"/>
          <ac:spMkLst>
            <pc:docMk/>
            <pc:sldMk cId="644276027" sldId="400"/>
            <ac:spMk id="4" creationId="{5481D4A7-8373-6840-BED9-F0655E985BE1}"/>
          </ac:spMkLst>
        </pc:spChg>
      </pc:sldChg>
      <pc:sldChg chg="modSp mod">
        <pc:chgData name="Yunwei Wang" userId="304fa8a3-f6b4-47c4-8daf-6dee396ec296" providerId="ADAL" clId="{45AE95A9-93B7-7F49-9099-A810067F9833}" dt="2023-11-08T04:30:40.148" v="1194" actId="20577"/>
        <pc:sldMkLst>
          <pc:docMk/>
          <pc:sldMk cId="2774878609" sldId="410"/>
        </pc:sldMkLst>
        <pc:spChg chg="mod">
          <ac:chgData name="Yunwei Wang" userId="304fa8a3-f6b4-47c4-8daf-6dee396ec296" providerId="ADAL" clId="{45AE95A9-93B7-7F49-9099-A810067F9833}" dt="2023-11-08T04:30:40.148" v="1194" actId="20577"/>
          <ac:spMkLst>
            <pc:docMk/>
            <pc:sldMk cId="2774878609" sldId="410"/>
            <ac:spMk id="4" creationId="{912C2DC4-E347-394E-8CF8-F14848A56B5B}"/>
          </ac:spMkLst>
        </pc:spChg>
      </pc:sldChg>
      <pc:sldChg chg="delSp modSp mod">
        <pc:chgData name="Yunwei Wang" userId="304fa8a3-f6b4-47c4-8daf-6dee396ec296" providerId="ADAL" clId="{45AE95A9-93B7-7F49-9099-A810067F9833}" dt="2023-11-08T04:30:58.800" v="1195" actId="20577"/>
        <pc:sldMkLst>
          <pc:docMk/>
          <pc:sldMk cId="4021805368" sldId="554"/>
        </pc:sldMkLst>
        <pc:spChg chg="mod">
          <ac:chgData name="Yunwei Wang" userId="304fa8a3-f6b4-47c4-8daf-6dee396ec296" providerId="ADAL" clId="{45AE95A9-93B7-7F49-9099-A810067F9833}" dt="2023-11-08T03:32:49.793" v="55" actId="20577"/>
          <ac:spMkLst>
            <pc:docMk/>
            <pc:sldMk cId="4021805368" sldId="554"/>
            <ac:spMk id="3" creationId="{1D524D76-16E9-E24B-93EE-2004D6252CE6}"/>
          </ac:spMkLst>
        </pc:spChg>
        <pc:spChg chg="del">
          <ac:chgData name="Yunwei Wang" userId="304fa8a3-f6b4-47c4-8daf-6dee396ec296" providerId="ADAL" clId="{45AE95A9-93B7-7F49-9099-A810067F9833}" dt="2023-11-08T03:34:30.034" v="169" actId="478"/>
          <ac:spMkLst>
            <pc:docMk/>
            <pc:sldMk cId="4021805368" sldId="554"/>
            <ac:spMk id="5" creationId="{EEC14650-1795-1D49-A7D8-2B1E052DEE1A}"/>
          </ac:spMkLst>
        </pc:spChg>
        <pc:spChg chg="mod">
          <ac:chgData name="Yunwei Wang" userId="304fa8a3-f6b4-47c4-8daf-6dee396ec296" providerId="ADAL" clId="{45AE95A9-93B7-7F49-9099-A810067F9833}" dt="2023-11-08T04:30:58.800" v="1195" actId="20577"/>
          <ac:spMkLst>
            <pc:docMk/>
            <pc:sldMk cId="4021805368" sldId="554"/>
            <ac:spMk id="8" creationId="{48FEFF3A-93B4-45CF-0D21-DF2779AED5D5}"/>
          </ac:spMkLst>
        </pc:spChg>
      </pc:sldChg>
      <pc:sldChg chg="modSp mod">
        <pc:chgData name="Yunwei Wang" userId="304fa8a3-f6b4-47c4-8daf-6dee396ec296" providerId="ADAL" clId="{45AE95A9-93B7-7F49-9099-A810067F9833}" dt="2023-11-08T04:28:50.176" v="1184" actId="20577"/>
        <pc:sldMkLst>
          <pc:docMk/>
          <pc:sldMk cId="4204798997" sldId="598"/>
        </pc:sldMkLst>
        <pc:spChg chg="mod">
          <ac:chgData name="Yunwei Wang" userId="304fa8a3-f6b4-47c4-8daf-6dee396ec296" providerId="ADAL" clId="{45AE95A9-93B7-7F49-9099-A810067F9833}" dt="2023-11-08T04:22:33.176" v="908" actId="20577"/>
          <ac:spMkLst>
            <pc:docMk/>
            <pc:sldMk cId="4204798997" sldId="598"/>
            <ac:spMk id="3" creationId="{BCE07320-2A8F-1BB5-23DA-B5346C915CF4}"/>
          </ac:spMkLst>
        </pc:spChg>
        <pc:spChg chg="mod">
          <ac:chgData name="Yunwei Wang" userId="304fa8a3-f6b4-47c4-8daf-6dee396ec296" providerId="ADAL" clId="{45AE95A9-93B7-7F49-9099-A810067F9833}" dt="2023-11-08T04:28:50.176" v="1184" actId="20577"/>
          <ac:spMkLst>
            <pc:docMk/>
            <pc:sldMk cId="4204798997" sldId="598"/>
            <ac:spMk id="4" creationId="{06651D22-9509-BE22-6202-8EA67CFDAC6F}"/>
          </ac:spMkLst>
        </pc:spChg>
      </pc:sldChg>
      <pc:sldChg chg="addSp delSp modSp mod">
        <pc:chgData name="Yunwei Wang" userId="304fa8a3-f6b4-47c4-8daf-6dee396ec296" providerId="ADAL" clId="{45AE95A9-93B7-7F49-9099-A810067F9833}" dt="2023-11-08T04:37:03.132" v="1221" actId="207"/>
        <pc:sldMkLst>
          <pc:docMk/>
          <pc:sldMk cId="197126652" sldId="605"/>
        </pc:sldMkLst>
        <pc:spChg chg="mod">
          <ac:chgData name="Yunwei Wang" userId="304fa8a3-f6b4-47c4-8daf-6dee396ec296" providerId="ADAL" clId="{45AE95A9-93B7-7F49-9099-A810067F9833}" dt="2023-11-08T04:37:03.132" v="1221" actId="207"/>
          <ac:spMkLst>
            <pc:docMk/>
            <pc:sldMk cId="197126652" sldId="605"/>
            <ac:spMk id="4" creationId="{C66710A3-E780-41D3-A403-2828884FC524}"/>
          </ac:spMkLst>
        </pc:spChg>
        <pc:picChg chg="add del mod">
          <ac:chgData name="Yunwei Wang" userId="304fa8a3-f6b4-47c4-8daf-6dee396ec296" providerId="ADAL" clId="{45AE95A9-93B7-7F49-9099-A810067F9833}" dt="2023-11-08T04:09:38.356" v="396"/>
          <ac:picMkLst>
            <pc:docMk/>
            <pc:sldMk cId="197126652" sldId="605"/>
            <ac:picMk id="5" creationId="{1ED23157-35E4-1DFF-F1B2-2B4E93CEBC61}"/>
          </ac:picMkLst>
        </pc:picChg>
        <pc:picChg chg="del">
          <ac:chgData name="Yunwei Wang" userId="304fa8a3-f6b4-47c4-8daf-6dee396ec296" providerId="ADAL" clId="{45AE95A9-93B7-7F49-9099-A810067F9833}" dt="2023-11-08T04:09:24.437" v="392" actId="478"/>
          <ac:picMkLst>
            <pc:docMk/>
            <pc:sldMk cId="197126652" sldId="605"/>
            <ac:picMk id="6" creationId="{A8D38066-0E62-9D20-4523-1B90387D39F3}"/>
          </ac:picMkLst>
        </pc:picChg>
        <pc:picChg chg="add del mod">
          <ac:chgData name="Yunwei Wang" userId="304fa8a3-f6b4-47c4-8daf-6dee396ec296" providerId="ADAL" clId="{45AE95A9-93B7-7F49-9099-A810067F9833}" dt="2023-11-08T04:13:14.316" v="458" actId="478"/>
          <ac:picMkLst>
            <pc:docMk/>
            <pc:sldMk cId="197126652" sldId="605"/>
            <ac:picMk id="7" creationId="{0E9812D4-B3DB-75CB-3BA9-C8E14E20C0DB}"/>
          </ac:picMkLst>
        </pc:picChg>
        <pc:picChg chg="add del mod">
          <ac:chgData name="Yunwei Wang" userId="304fa8a3-f6b4-47c4-8daf-6dee396ec296" providerId="ADAL" clId="{45AE95A9-93B7-7F49-9099-A810067F9833}" dt="2023-11-08T04:35:59.799" v="1218" actId="1076"/>
          <ac:picMkLst>
            <pc:docMk/>
            <pc:sldMk cId="197126652" sldId="605"/>
            <ac:picMk id="8" creationId="{13070D00-EC6A-F653-A8A1-6CAA5C57E19C}"/>
          </ac:picMkLst>
        </pc:picChg>
      </pc:sldChg>
      <pc:sldChg chg="delSp modSp mod">
        <pc:chgData name="Yunwei Wang" userId="304fa8a3-f6b4-47c4-8daf-6dee396ec296" providerId="ADAL" clId="{45AE95A9-93B7-7F49-9099-A810067F9833}" dt="2023-11-08T04:36:56.034" v="1220" actId="207"/>
        <pc:sldMkLst>
          <pc:docMk/>
          <pc:sldMk cId="3992311794" sldId="606"/>
        </pc:sldMkLst>
        <pc:spChg chg="mod">
          <ac:chgData name="Yunwei Wang" userId="304fa8a3-f6b4-47c4-8daf-6dee396ec296" providerId="ADAL" clId="{45AE95A9-93B7-7F49-9099-A810067F9833}" dt="2023-11-08T04:36:56.034" v="1220" actId="207"/>
          <ac:spMkLst>
            <pc:docMk/>
            <pc:sldMk cId="3992311794" sldId="606"/>
            <ac:spMk id="4" creationId="{A06831B6-C8AF-FE87-642C-02EB15CA5601}"/>
          </ac:spMkLst>
        </pc:spChg>
        <pc:spChg chg="del">
          <ac:chgData name="Yunwei Wang" userId="304fa8a3-f6b4-47c4-8daf-6dee396ec296" providerId="ADAL" clId="{45AE95A9-93B7-7F49-9099-A810067F9833}" dt="2023-11-08T04:16:34.862" v="556" actId="478"/>
          <ac:spMkLst>
            <pc:docMk/>
            <pc:sldMk cId="3992311794" sldId="606"/>
            <ac:spMk id="7" creationId="{F83DFDE2-797B-79D8-CD95-FE43AA2E6764}"/>
          </ac:spMkLst>
        </pc:spChg>
        <pc:picChg chg="del">
          <ac:chgData name="Yunwei Wang" userId="304fa8a3-f6b4-47c4-8daf-6dee396ec296" providerId="ADAL" clId="{45AE95A9-93B7-7F49-9099-A810067F9833}" dt="2023-11-08T04:16:30.212" v="554" actId="478"/>
          <ac:picMkLst>
            <pc:docMk/>
            <pc:sldMk cId="3992311794" sldId="606"/>
            <ac:picMk id="6" creationId="{CCBF52B7-9DEE-76E8-BFF6-8F6168977737}"/>
          </ac:picMkLst>
        </pc:picChg>
        <pc:picChg chg="del">
          <ac:chgData name="Yunwei Wang" userId="304fa8a3-f6b4-47c4-8daf-6dee396ec296" providerId="ADAL" clId="{45AE95A9-93B7-7F49-9099-A810067F9833}" dt="2023-11-08T04:16:31.145" v="555" actId="478"/>
          <ac:picMkLst>
            <pc:docMk/>
            <pc:sldMk cId="3992311794" sldId="606"/>
            <ac:picMk id="9" creationId="{DE6548E3-0EA7-5FEC-624C-D22F20E1B73B}"/>
          </ac:picMkLst>
        </pc:picChg>
      </pc:sldChg>
      <pc:sldChg chg="addSp delSp modSp new mod delAnim modAnim">
        <pc:chgData name="Yunwei Wang" userId="304fa8a3-f6b4-47c4-8daf-6dee396ec296" providerId="ADAL" clId="{45AE95A9-93B7-7F49-9099-A810067F9833}" dt="2023-11-08T04:32:13.093" v="1203" actId="14100"/>
        <pc:sldMkLst>
          <pc:docMk/>
          <pc:sldMk cId="2533356148" sldId="607"/>
        </pc:sldMkLst>
        <pc:spChg chg="mod">
          <ac:chgData name="Yunwei Wang" userId="304fa8a3-f6b4-47c4-8daf-6dee396ec296" providerId="ADAL" clId="{45AE95A9-93B7-7F49-9099-A810067F9833}" dt="2023-11-08T03:37:02.130" v="215" actId="20577"/>
          <ac:spMkLst>
            <pc:docMk/>
            <pc:sldMk cId="2533356148" sldId="607"/>
            <ac:spMk id="3" creationId="{990E17E4-4D53-3916-BACA-FC4E8FBE36FE}"/>
          </ac:spMkLst>
        </pc:spChg>
        <pc:spChg chg="mod">
          <ac:chgData name="Yunwei Wang" userId="304fa8a3-f6b4-47c4-8daf-6dee396ec296" providerId="ADAL" clId="{45AE95A9-93B7-7F49-9099-A810067F9833}" dt="2023-11-08T03:37:14.783" v="246" actId="20577"/>
          <ac:spMkLst>
            <pc:docMk/>
            <pc:sldMk cId="2533356148" sldId="607"/>
            <ac:spMk id="4" creationId="{C043CF44-E7AE-AB19-FD29-E7058F9EF1FC}"/>
          </ac:spMkLst>
        </pc:spChg>
        <pc:spChg chg="add del mod">
          <ac:chgData name="Yunwei Wang" userId="304fa8a3-f6b4-47c4-8daf-6dee396ec296" providerId="ADAL" clId="{45AE95A9-93B7-7F49-9099-A810067F9833}" dt="2023-11-08T03:45:59.569" v="263" actId="11529"/>
          <ac:spMkLst>
            <pc:docMk/>
            <pc:sldMk cId="2533356148" sldId="607"/>
            <ac:spMk id="7" creationId="{B048D264-5782-026A-90C1-27387D7706D7}"/>
          </ac:spMkLst>
        </pc:spChg>
        <pc:spChg chg="add del mod">
          <ac:chgData name="Yunwei Wang" userId="304fa8a3-f6b4-47c4-8daf-6dee396ec296" providerId="ADAL" clId="{45AE95A9-93B7-7F49-9099-A810067F9833}" dt="2023-11-08T04:04:28.681" v="337" actId="478"/>
          <ac:spMkLst>
            <pc:docMk/>
            <pc:sldMk cId="2533356148" sldId="607"/>
            <ac:spMk id="12" creationId="{8BEA9FF6-A5E5-03F9-C6CA-2CC8FA0CFCA9}"/>
          </ac:spMkLst>
        </pc:spChg>
        <pc:spChg chg="add del mod">
          <ac:chgData name="Yunwei Wang" userId="304fa8a3-f6b4-47c4-8daf-6dee396ec296" providerId="ADAL" clId="{45AE95A9-93B7-7F49-9099-A810067F9833}" dt="2023-11-08T04:31:57.104" v="1199" actId="478"/>
          <ac:spMkLst>
            <pc:docMk/>
            <pc:sldMk cId="2533356148" sldId="607"/>
            <ac:spMk id="13" creationId="{32AC6D79-A12B-A320-2395-53F5C05EE649}"/>
          </ac:spMkLst>
        </pc:spChg>
        <pc:picChg chg="add del mod">
          <ac:chgData name="Yunwei Wang" userId="304fa8a3-f6b4-47c4-8daf-6dee396ec296" providerId="ADAL" clId="{45AE95A9-93B7-7F49-9099-A810067F9833}" dt="2023-11-08T04:31:49.868" v="1196" actId="478"/>
          <ac:picMkLst>
            <pc:docMk/>
            <pc:sldMk cId="2533356148" sldId="607"/>
            <ac:picMk id="5" creationId="{7E98FF91-CDB8-4F20-A4F6-8EB16326F071}"/>
          </ac:picMkLst>
        </pc:picChg>
        <pc:picChg chg="add del mod">
          <ac:chgData name="Yunwei Wang" userId="304fa8a3-f6b4-47c4-8daf-6dee396ec296" providerId="ADAL" clId="{45AE95A9-93B7-7F49-9099-A810067F9833}" dt="2023-11-08T04:04:27.839" v="336" actId="478"/>
          <ac:picMkLst>
            <pc:docMk/>
            <pc:sldMk cId="2533356148" sldId="607"/>
            <ac:picMk id="11" creationId="{F78A9598-7AA9-8630-3D07-C8178099FE5C}"/>
          </ac:picMkLst>
        </pc:picChg>
        <pc:picChg chg="add mod">
          <ac:chgData name="Yunwei Wang" userId="304fa8a3-f6b4-47c4-8daf-6dee396ec296" providerId="ADAL" clId="{45AE95A9-93B7-7F49-9099-A810067F9833}" dt="2023-11-08T04:32:13.093" v="1203" actId="14100"/>
          <ac:picMkLst>
            <pc:docMk/>
            <pc:sldMk cId="2533356148" sldId="607"/>
            <ac:picMk id="14" creationId="{9DB57E81-8D10-5573-E939-32EBE324E63C}"/>
          </ac:picMkLst>
        </pc:picChg>
        <pc:inkChg chg="add del">
          <ac:chgData name="Yunwei Wang" userId="304fa8a3-f6b4-47c4-8daf-6dee396ec296" providerId="ADAL" clId="{45AE95A9-93B7-7F49-9099-A810067F9833}" dt="2023-11-08T03:38:39.028" v="255" actId="9405"/>
          <ac:inkMkLst>
            <pc:docMk/>
            <pc:sldMk cId="2533356148" sldId="607"/>
            <ac:inkMk id="6" creationId="{D030B9B0-09CB-7095-DF38-50E950EC610E}"/>
          </ac:inkMkLst>
        </pc:inkChg>
        <pc:inkChg chg="add del">
          <ac:chgData name="Yunwei Wang" userId="304fa8a3-f6b4-47c4-8daf-6dee396ec296" providerId="ADAL" clId="{45AE95A9-93B7-7F49-9099-A810067F9833}" dt="2023-11-08T03:49:34.732" v="265" actId="9405"/>
          <ac:inkMkLst>
            <pc:docMk/>
            <pc:sldMk cId="2533356148" sldId="607"/>
            <ac:inkMk id="8" creationId="{27C556F5-D293-7BCF-BEC8-D6EFE9053BAD}"/>
          </ac:inkMkLst>
        </pc:inkChg>
        <pc:inkChg chg="add del">
          <ac:chgData name="Yunwei Wang" userId="304fa8a3-f6b4-47c4-8daf-6dee396ec296" providerId="ADAL" clId="{45AE95A9-93B7-7F49-9099-A810067F9833}" dt="2023-11-08T03:51:04.125" v="267" actId="9405"/>
          <ac:inkMkLst>
            <pc:docMk/>
            <pc:sldMk cId="2533356148" sldId="607"/>
            <ac:inkMk id="9" creationId="{34ACD94A-0DF1-5B99-C69D-4AFE3D245B9D}"/>
          </ac:inkMkLst>
        </pc:inkChg>
        <pc:inkChg chg="add del">
          <ac:chgData name="Yunwei Wang" userId="304fa8a3-f6b4-47c4-8daf-6dee396ec296" providerId="ADAL" clId="{45AE95A9-93B7-7F49-9099-A810067F9833}" dt="2023-11-08T03:54:46.802" v="269" actId="9405"/>
          <ac:inkMkLst>
            <pc:docMk/>
            <pc:sldMk cId="2533356148" sldId="607"/>
            <ac:inkMk id="10" creationId="{8F71CCD5-79BC-ADF2-B7F2-62EA710815B9}"/>
          </ac:inkMkLst>
        </pc:inkChg>
      </pc:sldChg>
      <pc:sldChg chg="addSp delSp modSp new mod modAnim">
        <pc:chgData name="Yunwei Wang" userId="304fa8a3-f6b4-47c4-8daf-6dee396ec296" providerId="ADAL" clId="{45AE95A9-93B7-7F49-9099-A810067F9833}" dt="2023-11-08T15:03:42.193" v="1222"/>
        <pc:sldMkLst>
          <pc:docMk/>
          <pc:sldMk cId="1650258799" sldId="608"/>
        </pc:sldMkLst>
        <pc:spChg chg="mod">
          <ac:chgData name="Yunwei Wang" userId="304fa8a3-f6b4-47c4-8daf-6dee396ec296" providerId="ADAL" clId="{45AE95A9-93B7-7F49-9099-A810067F9833}" dt="2023-11-08T04:01:23.372" v="318" actId="20577"/>
          <ac:spMkLst>
            <pc:docMk/>
            <pc:sldMk cId="1650258799" sldId="608"/>
            <ac:spMk id="3" creationId="{D50DD678-5465-6170-DCAB-C434E85A2137}"/>
          </ac:spMkLst>
        </pc:spChg>
        <pc:spChg chg="del">
          <ac:chgData name="Yunwei Wang" userId="304fa8a3-f6b4-47c4-8daf-6dee396ec296" providerId="ADAL" clId="{45AE95A9-93B7-7F49-9099-A810067F9833}" dt="2023-11-08T04:02:06.201" v="319"/>
          <ac:spMkLst>
            <pc:docMk/>
            <pc:sldMk cId="1650258799" sldId="608"/>
            <ac:spMk id="4" creationId="{5B81B021-2505-9351-7E3B-5C6387F1D297}"/>
          </ac:spMkLst>
        </pc:spChg>
        <pc:spChg chg="add del mod">
          <ac:chgData name="Yunwei Wang" userId="304fa8a3-f6b4-47c4-8daf-6dee396ec296" providerId="ADAL" clId="{45AE95A9-93B7-7F49-9099-A810067F9833}" dt="2023-11-08T04:32:43.465" v="1205" actId="478"/>
          <ac:spMkLst>
            <pc:docMk/>
            <pc:sldMk cId="1650258799" sldId="608"/>
            <ac:spMk id="8" creationId="{86A6154E-4485-DF86-0070-0FFD9FC72E04}"/>
          </ac:spMkLst>
        </pc:spChg>
        <pc:picChg chg="add del mod">
          <ac:chgData name="Yunwei Wang" userId="304fa8a3-f6b4-47c4-8daf-6dee396ec296" providerId="ADAL" clId="{45AE95A9-93B7-7F49-9099-A810067F9833}" dt="2023-11-08T04:33:55.461" v="1214" actId="1076"/>
          <ac:picMkLst>
            <pc:docMk/>
            <pc:sldMk cId="1650258799" sldId="608"/>
            <ac:picMk id="5" creationId="{A3016FB9-2D98-94E8-8BF3-22E5B8F205E5}"/>
          </ac:picMkLst>
        </pc:picChg>
        <pc:picChg chg="add mod">
          <ac:chgData name="Yunwei Wang" userId="304fa8a3-f6b4-47c4-8daf-6dee396ec296" providerId="ADAL" clId="{45AE95A9-93B7-7F49-9099-A810067F9833}" dt="2023-11-08T04:33:52.728" v="1213" actId="1076"/>
          <ac:picMkLst>
            <pc:docMk/>
            <pc:sldMk cId="1650258799" sldId="608"/>
            <ac:picMk id="6" creationId="{C5B1D240-30AC-105C-BD17-45BCC98B5DF2}"/>
          </ac:picMkLst>
        </pc:picChg>
      </pc:sldChg>
    </pc:docChg>
  </pc:docChgLst>
  <pc:docChgLst>
    <pc:chgData name="Yunwei Wang" userId="304fa8a3-f6b4-47c4-8daf-6dee396ec296" providerId="ADAL" clId="{54FC16DE-6413-C746-806C-79E7109FC8B6}"/>
    <pc:docChg chg="undo redo custSel addSld delSld modSld modSection">
      <pc:chgData name="Yunwei Wang" userId="304fa8a3-f6b4-47c4-8daf-6dee396ec296" providerId="ADAL" clId="{54FC16DE-6413-C746-806C-79E7109FC8B6}" dt="2023-12-13T17:48:44.126" v="4074" actId="20577"/>
      <pc:docMkLst>
        <pc:docMk/>
      </pc:docMkLst>
      <pc:sldChg chg="modSp mod">
        <pc:chgData name="Yunwei Wang" userId="304fa8a3-f6b4-47c4-8daf-6dee396ec296" providerId="ADAL" clId="{54FC16DE-6413-C746-806C-79E7109FC8B6}" dt="2023-12-13T14:14:53.457" v="34" actId="6549"/>
        <pc:sldMkLst>
          <pc:docMk/>
          <pc:sldMk cId="171403637" sldId="367"/>
        </pc:sldMkLst>
        <pc:spChg chg="mod">
          <ac:chgData name="Yunwei Wang" userId="304fa8a3-f6b4-47c4-8daf-6dee396ec296" providerId="ADAL" clId="{54FC16DE-6413-C746-806C-79E7109FC8B6}" dt="2023-12-13T14:14:39.349" v="2" actId="20577"/>
          <ac:spMkLst>
            <pc:docMk/>
            <pc:sldMk cId="171403637" sldId="367"/>
            <ac:spMk id="11" creationId="{F9B77AE9-225F-48B2-BA99-84435A6064AD}"/>
          </ac:spMkLst>
        </pc:spChg>
        <pc:spChg chg="mod">
          <ac:chgData name="Yunwei Wang" userId="304fa8a3-f6b4-47c4-8daf-6dee396ec296" providerId="ADAL" clId="{54FC16DE-6413-C746-806C-79E7109FC8B6}" dt="2023-12-13T14:14:53.457" v="34" actId="6549"/>
          <ac:spMkLst>
            <pc:docMk/>
            <pc:sldMk cId="171403637" sldId="367"/>
            <ac:spMk id="12" creationId="{7DDF988F-A5F6-437B-A882-E9FEF1C20A78}"/>
          </ac:spMkLst>
        </pc:spChg>
        <pc:spChg chg="mod">
          <ac:chgData name="Yunwei Wang" userId="304fa8a3-f6b4-47c4-8daf-6dee396ec296" providerId="ADAL" clId="{54FC16DE-6413-C746-806C-79E7109FC8B6}" dt="2023-12-13T14:14:46.511" v="21" actId="6549"/>
          <ac:spMkLst>
            <pc:docMk/>
            <pc:sldMk cId="171403637" sldId="367"/>
            <ac:spMk id="13" creationId="{96E79D00-568A-4C16-A9DF-31FC3455D522}"/>
          </ac:spMkLst>
        </pc:spChg>
      </pc:sldChg>
      <pc:sldChg chg="modSp mod">
        <pc:chgData name="Yunwei Wang" userId="304fa8a3-f6b4-47c4-8daf-6dee396ec296" providerId="ADAL" clId="{54FC16DE-6413-C746-806C-79E7109FC8B6}" dt="2023-12-13T17:48:44.126" v="4074" actId="20577"/>
        <pc:sldMkLst>
          <pc:docMk/>
          <pc:sldMk cId="644276027" sldId="400"/>
        </pc:sldMkLst>
        <pc:spChg chg="mod">
          <ac:chgData name="Yunwei Wang" userId="304fa8a3-f6b4-47c4-8daf-6dee396ec296" providerId="ADAL" clId="{54FC16DE-6413-C746-806C-79E7109FC8B6}" dt="2023-12-13T17:48:44.126" v="4074" actId="20577"/>
          <ac:spMkLst>
            <pc:docMk/>
            <pc:sldMk cId="644276027" sldId="400"/>
            <ac:spMk id="4" creationId="{5481D4A7-8373-6840-BED9-F0655E985BE1}"/>
          </ac:spMkLst>
        </pc:spChg>
      </pc:sldChg>
      <pc:sldChg chg="modSp mod">
        <pc:chgData name="Yunwei Wang" userId="304fa8a3-f6b4-47c4-8daf-6dee396ec296" providerId="ADAL" clId="{54FC16DE-6413-C746-806C-79E7109FC8B6}" dt="2023-12-13T16:43:33.010" v="3892" actId="20577"/>
        <pc:sldMkLst>
          <pc:docMk/>
          <pc:sldMk cId="2774878609" sldId="410"/>
        </pc:sldMkLst>
        <pc:spChg chg="mod">
          <ac:chgData name="Yunwei Wang" userId="304fa8a3-f6b4-47c4-8daf-6dee396ec296" providerId="ADAL" clId="{54FC16DE-6413-C746-806C-79E7109FC8B6}" dt="2023-12-13T16:43:33.010" v="3892" actId="20577"/>
          <ac:spMkLst>
            <pc:docMk/>
            <pc:sldMk cId="2774878609" sldId="410"/>
            <ac:spMk id="4" creationId="{912C2DC4-E347-394E-8CF8-F14848A56B5B}"/>
          </ac:spMkLst>
        </pc:spChg>
      </pc:sldChg>
      <pc:sldChg chg="modSp mod">
        <pc:chgData name="Yunwei Wang" userId="304fa8a3-f6b4-47c4-8daf-6dee396ec296" providerId="ADAL" clId="{54FC16DE-6413-C746-806C-79E7109FC8B6}" dt="2023-12-13T16:01:23.837" v="3161" actId="20577"/>
        <pc:sldMkLst>
          <pc:docMk/>
          <pc:sldMk cId="4021805368" sldId="554"/>
        </pc:sldMkLst>
        <pc:spChg chg="mod">
          <ac:chgData name="Yunwei Wang" userId="304fa8a3-f6b4-47c4-8daf-6dee396ec296" providerId="ADAL" clId="{54FC16DE-6413-C746-806C-79E7109FC8B6}" dt="2023-12-13T14:15:46.534" v="63" actId="20577"/>
          <ac:spMkLst>
            <pc:docMk/>
            <pc:sldMk cId="4021805368" sldId="554"/>
            <ac:spMk id="3" creationId="{1D524D76-16E9-E24B-93EE-2004D6252CE6}"/>
          </ac:spMkLst>
        </pc:spChg>
        <pc:spChg chg="mod">
          <ac:chgData name="Yunwei Wang" userId="304fa8a3-f6b4-47c4-8daf-6dee396ec296" providerId="ADAL" clId="{54FC16DE-6413-C746-806C-79E7109FC8B6}" dt="2023-12-13T16:01:23.837" v="3161" actId="20577"/>
          <ac:spMkLst>
            <pc:docMk/>
            <pc:sldMk cId="4021805368" sldId="554"/>
            <ac:spMk id="8" creationId="{48FEFF3A-93B4-45CF-0D21-DF2779AED5D5}"/>
          </ac:spMkLst>
        </pc:spChg>
      </pc:sldChg>
      <pc:sldChg chg="del">
        <pc:chgData name="Yunwei Wang" userId="304fa8a3-f6b4-47c4-8daf-6dee396ec296" providerId="ADAL" clId="{54FC16DE-6413-C746-806C-79E7109FC8B6}" dt="2023-12-13T16:05:50.888" v="3318" actId="2696"/>
        <pc:sldMkLst>
          <pc:docMk/>
          <pc:sldMk cId="4204798997" sldId="598"/>
        </pc:sldMkLst>
      </pc:sldChg>
      <pc:sldChg chg="del">
        <pc:chgData name="Yunwei Wang" userId="304fa8a3-f6b4-47c4-8daf-6dee396ec296" providerId="ADAL" clId="{54FC16DE-6413-C746-806C-79E7109FC8B6}" dt="2023-12-13T16:05:50.888" v="3318" actId="2696"/>
        <pc:sldMkLst>
          <pc:docMk/>
          <pc:sldMk cId="197126652" sldId="605"/>
        </pc:sldMkLst>
      </pc:sldChg>
      <pc:sldChg chg="del">
        <pc:chgData name="Yunwei Wang" userId="304fa8a3-f6b4-47c4-8daf-6dee396ec296" providerId="ADAL" clId="{54FC16DE-6413-C746-806C-79E7109FC8B6}" dt="2023-12-13T16:05:50.888" v="3318" actId="2696"/>
        <pc:sldMkLst>
          <pc:docMk/>
          <pc:sldMk cId="3992311794" sldId="606"/>
        </pc:sldMkLst>
      </pc:sldChg>
      <pc:sldChg chg="del">
        <pc:chgData name="Yunwei Wang" userId="304fa8a3-f6b4-47c4-8daf-6dee396ec296" providerId="ADAL" clId="{54FC16DE-6413-C746-806C-79E7109FC8B6}" dt="2023-12-13T16:05:50.888" v="3318" actId="2696"/>
        <pc:sldMkLst>
          <pc:docMk/>
          <pc:sldMk cId="2533356148" sldId="607"/>
        </pc:sldMkLst>
      </pc:sldChg>
      <pc:sldChg chg="del">
        <pc:chgData name="Yunwei Wang" userId="304fa8a3-f6b4-47c4-8daf-6dee396ec296" providerId="ADAL" clId="{54FC16DE-6413-C746-806C-79E7109FC8B6}" dt="2023-12-13T16:05:50.888" v="3318" actId="2696"/>
        <pc:sldMkLst>
          <pc:docMk/>
          <pc:sldMk cId="1650258799" sldId="608"/>
        </pc:sldMkLst>
      </pc:sldChg>
      <pc:sldChg chg="del">
        <pc:chgData name="Yunwei Wang" userId="304fa8a3-f6b4-47c4-8daf-6dee396ec296" providerId="ADAL" clId="{54FC16DE-6413-C746-806C-79E7109FC8B6}" dt="2023-12-13T16:05:50.888" v="3318" actId="2696"/>
        <pc:sldMkLst>
          <pc:docMk/>
          <pc:sldMk cId="926334825" sldId="609"/>
        </pc:sldMkLst>
      </pc:sldChg>
      <pc:sldChg chg="modSp new mod">
        <pc:chgData name="Yunwei Wang" userId="304fa8a3-f6b4-47c4-8daf-6dee396ec296" providerId="ADAL" clId="{54FC16DE-6413-C746-806C-79E7109FC8B6}" dt="2023-12-13T16:02:04.667" v="3230" actId="20577"/>
        <pc:sldMkLst>
          <pc:docMk/>
          <pc:sldMk cId="207641690" sldId="610"/>
        </pc:sldMkLst>
        <pc:spChg chg="mod">
          <ac:chgData name="Yunwei Wang" userId="304fa8a3-f6b4-47c4-8daf-6dee396ec296" providerId="ADAL" clId="{54FC16DE-6413-C746-806C-79E7109FC8B6}" dt="2023-12-13T16:02:04.667" v="3230" actId="20577"/>
          <ac:spMkLst>
            <pc:docMk/>
            <pc:sldMk cId="207641690" sldId="610"/>
            <ac:spMk id="3" creationId="{6D475BEF-14D2-A742-AAA1-0A90274A98C1}"/>
          </ac:spMkLst>
        </pc:spChg>
        <pc:spChg chg="mod">
          <ac:chgData name="Yunwei Wang" userId="304fa8a3-f6b4-47c4-8daf-6dee396ec296" providerId="ADAL" clId="{54FC16DE-6413-C746-806C-79E7109FC8B6}" dt="2023-12-13T14:21:03.885" v="246" actId="20577"/>
          <ac:spMkLst>
            <pc:docMk/>
            <pc:sldMk cId="207641690" sldId="610"/>
            <ac:spMk id="4" creationId="{15849BC4-34E2-9799-C254-A7D7D23EEACD}"/>
          </ac:spMkLst>
        </pc:spChg>
      </pc:sldChg>
      <pc:sldChg chg="addSp modSp new mod modAnim">
        <pc:chgData name="Yunwei Wang" userId="304fa8a3-f6b4-47c4-8daf-6dee396ec296" providerId="ADAL" clId="{54FC16DE-6413-C746-806C-79E7109FC8B6}" dt="2023-12-13T16:50:57.124" v="3919"/>
        <pc:sldMkLst>
          <pc:docMk/>
          <pc:sldMk cId="1412218078" sldId="611"/>
        </pc:sldMkLst>
        <pc:spChg chg="mod">
          <ac:chgData name="Yunwei Wang" userId="304fa8a3-f6b4-47c4-8daf-6dee396ec296" providerId="ADAL" clId="{54FC16DE-6413-C746-806C-79E7109FC8B6}" dt="2023-12-13T14:27:51.422" v="421" actId="20577"/>
          <ac:spMkLst>
            <pc:docMk/>
            <pc:sldMk cId="1412218078" sldId="611"/>
            <ac:spMk id="3" creationId="{C7274BC8-EC39-ECE3-1E50-1409F898812A}"/>
          </ac:spMkLst>
        </pc:spChg>
        <pc:spChg chg="mod">
          <ac:chgData name="Yunwei Wang" userId="304fa8a3-f6b4-47c4-8daf-6dee396ec296" providerId="ADAL" clId="{54FC16DE-6413-C746-806C-79E7109FC8B6}" dt="2023-12-13T14:28:22.628" v="471" actId="20577"/>
          <ac:spMkLst>
            <pc:docMk/>
            <pc:sldMk cId="1412218078" sldId="611"/>
            <ac:spMk id="4" creationId="{C9C3BF39-65F0-1E28-DAB8-720321238616}"/>
          </ac:spMkLst>
        </pc:spChg>
        <pc:picChg chg="add mod">
          <ac:chgData name="Yunwei Wang" userId="304fa8a3-f6b4-47c4-8daf-6dee396ec296" providerId="ADAL" clId="{54FC16DE-6413-C746-806C-79E7109FC8B6}" dt="2023-12-13T14:24:33.179" v="335" actId="1076"/>
          <ac:picMkLst>
            <pc:docMk/>
            <pc:sldMk cId="1412218078" sldId="611"/>
            <ac:picMk id="5" creationId="{CC5A24FD-4386-D2D0-FE78-5EDA33836096}"/>
          </ac:picMkLst>
        </pc:picChg>
        <pc:picChg chg="add mod">
          <ac:chgData name="Yunwei Wang" userId="304fa8a3-f6b4-47c4-8daf-6dee396ec296" providerId="ADAL" clId="{54FC16DE-6413-C746-806C-79E7109FC8B6}" dt="2023-12-13T14:26:58.765" v="382" actId="1076"/>
          <ac:picMkLst>
            <pc:docMk/>
            <pc:sldMk cId="1412218078" sldId="611"/>
            <ac:picMk id="6" creationId="{9B3EE052-65FC-64D5-5B2B-FE2C0A6D2604}"/>
          </ac:picMkLst>
        </pc:picChg>
        <pc:picChg chg="add mod">
          <ac:chgData name="Yunwei Wang" userId="304fa8a3-f6b4-47c4-8daf-6dee396ec296" providerId="ADAL" clId="{54FC16DE-6413-C746-806C-79E7109FC8B6}" dt="2023-12-13T14:27:36.228" v="400" actId="1076"/>
          <ac:picMkLst>
            <pc:docMk/>
            <pc:sldMk cId="1412218078" sldId="611"/>
            <ac:picMk id="7" creationId="{2C53BC6B-96A0-5D31-C360-242136B2FB8D}"/>
          </ac:picMkLst>
        </pc:picChg>
      </pc:sldChg>
      <pc:sldChg chg="addSp modSp new mod modAnim">
        <pc:chgData name="Yunwei Wang" userId="304fa8a3-f6b4-47c4-8daf-6dee396ec296" providerId="ADAL" clId="{54FC16DE-6413-C746-806C-79E7109FC8B6}" dt="2023-12-13T17:06:01.167" v="4017" actId="20577"/>
        <pc:sldMkLst>
          <pc:docMk/>
          <pc:sldMk cId="2741293362" sldId="612"/>
        </pc:sldMkLst>
        <pc:spChg chg="mod">
          <ac:chgData name="Yunwei Wang" userId="304fa8a3-f6b4-47c4-8daf-6dee396ec296" providerId="ADAL" clId="{54FC16DE-6413-C746-806C-79E7109FC8B6}" dt="2023-12-13T14:28:53.201" v="509" actId="20577"/>
          <ac:spMkLst>
            <pc:docMk/>
            <pc:sldMk cId="2741293362" sldId="612"/>
            <ac:spMk id="3" creationId="{67FA091E-74AB-90A0-A7F7-CB8AA8696B23}"/>
          </ac:spMkLst>
        </pc:spChg>
        <pc:spChg chg="mod">
          <ac:chgData name="Yunwei Wang" userId="304fa8a3-f6b4-47c4-8daf-6dee396ec296" providerId="ADAL" clId="{54FC16DE-6413-C746-806C-79E7109FC8B6}" dt="2023-12-13T17:06:01.167" v="4017" actId="20577"/>
          <ac:spMkLst>
            <pc:docMk/>
            <pc:sldMk cId="2741293362" sldId="612"/>
            <ac:spMk id="4" creationId="{BE4E4CF0-BA82-C1BC-A189-99E3501F10C5}"/>
          </ac:spMkLst>
        </pc:spChg>
        <pc:spChg chg="add mod">
          <ac:chgData name="Yunwei Wang" userId="304fa8a3-f6b4-47c4-8daf-6dee396ec296" providerId="ADAL" clId="{54FC16DE-6413-C746-806C-79E7109FC8B6}" dt="2023-12-13T16:51:47.195" v="3923" actId="208"/>
          <ac:spMkLst>
            <pc:docMk/>
            <pc:sldMk cId="2741293362" sldId="612"/>
            <ac:spMk id="6" creationId="{89962AF9-F704-6E5A-E1C1-FDE4F1961EA8}"/>
          </ac:spMkLst>
        </pc:spChg>
        <pc:spChg chg="add mod">
          <ac:chgData name="Yunwei Wang" userId="304fa8a3-f6b4-47c4-8daf-6dee396ec296" providerId="ADAL" clId="{54FC16DE-6413-C746-806C-79E7109FC8B6}" dt="2023-12-13T16:51:55.371" v="3925" actId="1076"/>
          <ac:spMkLst>
            <pc:docMk/>
            <pc:sldMk cId="2741293362" sldId="612"/>
            <ac:spMk id="7" creationId="{0878657C-B656-BCD3-3038-25194DF62805}"/>
          </ac:spMkLst>
        </pc:spChg>
        <pc:spChg chg="add mod">
          <ac:chgData name="Yunwei Wang" userId="304fa8a3-f6b4-47c4-8daf-6dee396ec296" providerId="ADAL" clId="{54FC16DE-6413-C746-806C-79E7109FC8B6}" dt="2023-12-13T16:52:17.431" v="3929" actId="1076"/>
          <ac:spMkLst>
            <pc:docMk/>
            <pc:sldMk cId="2741293362" sldId="612"/>
            <ac:spMk id="8" creationId="{50FE8525-E190-E559-8A60-AD1F24DFDB5A}"/>
          </ac:spMkLst>
        </pc:spChg>
        <pc:picChg chg="add mod">
          <ac:chgData name="Yunwei Wang" userId="304fa8a3-f6b4-47c4-8daf-6dee396ec296" providerId="ADAL" clId="{54FC16DE-6413-C746-806C-79E7109FC8B6}" dt="2023-12-13T16:52:00.720" v="3928" actId="1076"/>
          <ac:picMkLst>
            <pc:docMk/>
            <pc:sldMk cId="2741293362" sldId="612"/>
            <ac:picMk id="5" creationId="{A1F157D3-5A04-5B7C-889B-951346FC7A87}"/>
          </ac:picMkLst>
        </pc:picChg>
      </pc:sldChg>
      <pc:sldChg chg="addSp delSp modSp new mod modAnim">
        <pc:chgData name="Yunwei Wang" userId="304fa8a3-f6b4-47c4-8daf-6dee396ec296" providerId="ADAL" clId="{54FC16DE-6413-C746-806C-79E7109FC8B6}" dt="2023-12-13T16:49:11.659" v="3904"/>
        <pc:sldMkLst>
          <pc:docMk/>
          <pc:sldMk cId="3545614436" sldId="613"/>
        </pc:sldMkLst>
        <pc:spChg chg="mod">
          <ac:chgData name="Yunwei Wang" userId="304fa8a3-f6b4-47c4-8daf-6dee396ec296" providerId="ADAL" clId="{54FC16DE-6413-C746-806C-79E7109FC8B6}" dt="2023-12-13T15:12:44.860" v="1093" actId="20577"/>
          <ac:spMkLst>
            <pc:docMk/>
            <pc:sldMk cId="3545614436" sldId="613"/>
            <ac:spMk id="3" creationId="{B83E5DBA-8BF2-0049-4029-288C3BC1B6F3}"/>
          </ac:spMkLst>
        </pc:spChg>
        <pc:spChg chg="del">
          <ac:chgData name="Yunwei Wang" userId="304fa8a3-f6b4-47c4-8daf-6dee396ec296" providerId="ADAL" clId="{54FC16DE-6413-C746-806C-79E7109FC8B6}" dt="2023-12-13T15:02:52.348" v="1022" actId="478"/>
          <ac:spMkLst>
            <pc:docMk/>
            <pc:sldMk cId="3545614436" sldId="613"/>
            <ac:spMk id="4" creationId="{88AD4C50-1636-09F7-74FB-567689F8E63C}"/>
          </ac:spMkLst>
        </pc:spChg>
        <pc:spChg chg="add mod">
          <ac:chgData name="Yunwei Wang" userId="304fa8a3-f6b4-47c4-8daf-6dee396ec296" providerId="ADAL" clId="{54FC16DE-6413-C746-806C-79E7109FC8B6}" dt="2023-12-13T15:00:33.969" v="997" actId="14100"/>
          <ac:spMkLst>
            <pc:docMk/>
            <pc:sldMk cId="3545614436" sldId="613"/>
            <ac:spMk id="7" creationId="{098E144F-ED70-84E5-942E-45F820C1CF3A}"/>
          </ac:spMkLst>
        </pc:spChg>
        <pc:spChg chg="add mod">
          <ac:chgData name="Yunwei Wang" userId="304fa8a3-f6b4-47c4-8daf-6dee396ec296" providerId="ADAL" clId="{54FC16DE-6413-C746-806C-79E7109FC8B6}" dt="2023-12-13T15:00:44.899" v="1000" actId="1076"/>
          <ac:spMkLst>
            <pc:docMk/>
            <pc:sldMk cId="3545614436" sldId="613"/>
            <ac:spMk id="8" creationId="{83F456F1-6066-E489-016D-8575D271A442}"/>
          </ac:spMkLst>
        </pc:spChg>
        <pc:spChg chg="add mod">
          <ac:chgData name="Yunwei Wang" userId="304fa8a3-f6b4-47c4-8daf-6dee396ec296" providerId="ADAL" clId="{54FC16DE-6413-C746-806C-79E7109FC8B6}" dt="2023-12-13T15:01:08.203" v="1004" actId="14100"/>
          <ac:spMkLst>
            <pc:docMk/>
            <pc:sldMk cId="3545614436" sldId="613"/>
            <ac:spMk id="9" creationId="{517043A1-173A-BA53-6D7F-76744E0AC61E}"/>
          </ac:spMkLst>
        </pc:spChg>
        <pc:spChg chg="add mod">
          <ac:chgData name="Yunwei Wang" userId="304fa8a3-f6b4-47c4-8daf-6dee396ec296" providerId="ADAL" clId="{54FC16DE-6413-C746-806C-79E7109FC8B6}" dt="2023-12-13T15:01:24.570" v="1007" actId="14100"/>
          <ac:spMkLst>
            <pc:docMk/>
            <pc:sldMk cId="3545614436" sldId="613"/>
            <ac:spMk id="10" creationId="{A4E71125-78C7-8712-C6D5-299B5059130F}"/>
          </ac:spMkLst>
        </pc:spChg>
        <pc:spChg chg="add mod">
          <ac:chgData name="Yunwei Wang" userId="304fa8a3-f6b4-47c4-8daf-6dee396ec296" providerId="ADAL" clId="{54FC16DE-6413-C746-806C-79E7109FC8B6}" dt="2023-12-13T15:01:46.335" v="1011" actId="14100"/>
          <ac:spMkLst>
            <pc:docMk/>
            <pc:sldMk cId="3545614436" sldId="613"/>
            <ac:spMk id="11" creationId="{0A7F7FEA-F8B5-A39A-597C-F917F87229D1}"/>
          </ac:spMkLst>
        </pc:spChg>
        <pc:spChg chg="add mod">
          <ac:chgData name="Yunwei Wang" userId="304fa8a3-f6b4-47c4-8daf-6dee396ec296" providerId="ADAL" clId="{54FC16DE-6413-C746-806C-79E7109FC8B6}" dt="2023-12-13T15:03:49.633" v="1062" actId="20577"/>
          <ac:spMkLst>
            <pc:docMk/>
            <pc:sldMk cId="3545614436" sldId="613"/>
            <ac:spMk id="18" creationId="{D8874EE9-3526-2517-D863-9608B315C38C}"/>
          </ac:spMkLst>
        </pc:spChg>
        <pc:spChg chg="add mod">
          <ac:chgData name="Yunwei Wang" userId="304fa8a3-f6b4-47c4-8daf-6dee396ec296" providerId="ADAL" clId="{54FC16DE-6413-C746-806C-79E7109FC8B6}" dt="2023-12-13T15:04:13.372" v="1079" actId="20577"/>
          <ac:spMkLst>
            <pc:docMk/>
            <pc:sldMk cId="3545614436" sldId="613"/>
            <ac:spMk id="20" creationId="{924DF00F-32F4-3C2C-60E4-732B60889DEB}"/>
          </ac:spMkLst>
        </pc:spChg>
        <pc:picChg chg="add mod">
          <ac:chgData name="Yunwei Wang" userId="304fa8a3-f6b4-47c4-8daf-6dee396ec296" providerId="ADAL" clId="{54FC16DE-6413-C746-806C-79E7109FC8B6}" dt="2023-12-13T14:58:43.749" v="985" actId="1076"/>
          <ac:picMkLst>
            <pc:docMk/>
            <pc:sldMk cId="3545614436" sldId="613"/>
            <ac:picMk id="5" creationId="{AD2C2110-D7BE-065B-840B-B2F6F2816C08}"/>
          </ac:picMkLst>
        </pc:picChg>
        <pc:picChg chg="add mod">
          <ac:chgData name="Yunwei Wang" userId="304fa8a3-f6b4-47c4-8daf-6dee396ec296" providerId="ADAL" clId="{54FC16DE-6413-C746-806C-79E7109FC8B6}" dt="2023-12-13T15:00:02.543" v="992" actId="1076"/>
          <ac:picMkLst>
            <pc:docMk/>
            <pc:sldMk cId="3545614436" sldId="613"/>
            <ac:picMk id="6" creationId="{137B4210-067D-DC12-CCD9-6729A3B66921}"/>
          </ac:picMkLst>
        </pc:picChg>
        <pc:cxnChg chg="add mod">
          <ac:chgData name="Yunwei Wang" userId="304fa8a3-f6b4-47c4-8daf-6dee396ec296" providerId="ADAL" clId="{54FC16DE-6413-C746-806C-79E7109FC8B6}" dt="2023-12-13T15:02:12.990" v="1014" actId="208"/>
          <ac:cxnSpMkLst>
            <pc:docMk/>
            <pc:sldMk cId="3545614436" sldId="613"/>
            <ac:cxnSpMk id="13" creationId="{09551E75-C05C-9BEF-7A6D-75F5F6284765}"/>
          </ac:cxnSpMkLst>
        </pc:cxnChg>
        <pc:cxnChg chg="add mod">
          <ac:chgData name="Yunwei Wang" userId="304fa8a3-f6b4-47c4-8daf-6dee396ec296" providerId="ADAL" clId="{54FC16DE-6413-C746-806C-79E7109FC8B6}" dt="2023-12-13T15:02:23.004" v="1017" actId="1076"/>
          <ac:cxnSpMkLst>
            <pc:docMk/>
            <pc:sldMk cId="3545614436" sldId="613"/>
            <ac:cxnSpMk id="14" creationId="{88B44C57-8392-B8A7-DD72-B05FE5262EA5}"/>
          </ac:cxnSpMkLst>
        </pc:cxnChg>
        <pc:cxnChg chg="add mod">
          <ac:chgData name="Yunwei Wang" userId="304fa8a3-f6b4-47c4-8daf-6dee396ec296" providerId="ADAL" clId="{54FC16DE-6413-C746-806C-79E7109FC8B6}" dt="2023-12-13T15:02:32.880" v="1021" actId="14100"/>
          <ac:cxnSpMkLst>
            <pc:docMk/>
            <pc:sldMk cId="3545614436" sldId="613"/>
            <ac:cxnSpMk id="15" creationId="{2FC385A7-BE17-25E8-54D5-F23977394FD0}"/>
          </ac:cxnSpMkLst>
        </pc:cxnChg>
        <pc:cxnChg chg="add del mod">
          <ac:chgData name="Yunwei Wang" userId="304fa8a3-f6b4-47c4-8daf-6dee396ec296" providerId="ADAL" clId="{54FC16DE-6413-C746-806C-79E7109FC8B6}" dt="2023-12-13T15:03:10.199" v="1041"/>
          <ac:cxnSpMkLst>
            <pc:docMk/>
            <pc:sldMk cId="3545614436" sldId="613"/>
            <ac:cxnSpMk id="19" creationId="{36AA9886-BEA9-465A-D780-71689C13909B}"/>
          </ac:cxnSpMkLst>
        </pc:cxnChg>
      </pc:sldChg>
      <pc:sldChg chg="addSp delSp modSp new mod modAnim">
        <pc:chgData name="Yunwei Wang" userId="304fa8a3-f6b4-47c4-8daf-6dee396ec296" providerId="ADAL" clId="{54FC16DE-6413-C746-806C-79E7109FC8B6}" dt="2023-12-13T16:59:21.489" v="3980" actId="692"/>
        <pc:sldMkLst>
          <pc:docMk/>
          <pc:sldMk cId="1563231264" sldId="614"/>
        </pc:sldMkLst>
        <pc:spChg chg="mod">
          <ac:chgData name="Yunwei Wang" userId="304fa8a3-f6b4-47c4-8daf-6dee396ec296" providerId="ADAL" clId="{54FC16DE-6413-C746-806C-79E7109FC8B6}" dt="2023-12-13T15:12:53.664" v="1094"/>
          <ac:spMkLst>
            <pc:docMk/>
            <pc:sldMk cId="1563231264" sldId="614"/>
            <ac:spMk id="3" creationId="{72F8CDD5-C43B-B476-C132-2030B9E78723}"/>
          </ac:spMkLst>
        </pc:spChg>
        <pc:spChg chg="del">
          <ac:chgData name="Yunwei Wang" userId="304fa8a3-f6b4-47c4-8daf-6dee396ec296" providerId="ADAL" clId="{54FC16DE-6413-C746-806C-79E7109FC8B6}" dt="2023-12-13T15:12:30.865" v="1081"/>
          <ac:spMkLst>
            <pc:docMk/>
            <pc:sldMk cId="1563231264" sldId="614"/>
            <ac:spMk id="4" creationId="{874194E6-60A5-15BB-1787-750F92A87D2C}"/>
          </ac:spMkLst>
        </pc:spChg>
        <pc:spChg chg="add del mod">
          <ac:chgData name="Yunwei Wang" userId="304fa8a3-f6b4-47c4-8daf-6dee396ec296" providerId="ADAL" clId="{54FC16DE-6413-C746-806C-79E7109FC8B6}" dt="2023-12-13T16:59:21.489" v="3980" actId="692"/>
          <ac:spMkLst>
            <pc:docMk/>
            <pc:sldMk cId="1563231264" sldId="614"/>
            <ac:spMk id="6" creationId="{2EBD5F32-6250-09F8-6E63-8C5BE6A7DAF0}"/>
          </ac:spMkLst>
        </pc:spChg>
        <pc:spChg chg="add del mod">
          <ac:chgData name="Yunwei Wang" userId="304fa8a3-f6b4-47c4-8daf-6dee396ec296" providerId="ADAL" clId="{54FC16DE-6413-C746-806C-79E7109FC8B6}" dt="2023-12-13T16:59:10.033" v="3960" actId="11529"/>
          <ac:spMkLst>
            <pc:docMk/>
            <pc:sldMk cId="1563231264" sldId="614"/>
            <ac:spMk id="7" creationId="{44882A47-2F04-D984-7067-53E8AFA4973C}"/>
          </ac:spMkLst>
        </pc:spChg>
        <pc:spChg chg="add del mod">
          <ac:chgData name="Yunwei Wang" userId="304fa8a3-f6b4-47c4-8daf-6dee396ec296" providerId="ADAL" clId="{54FC16DE-6413-C746-806C-79E7109FC8B6}" dt="2023-12-13T16:59:07.350" v="3953" actId="11529"/>
          <ac:spMkLst>
            <pc:docMk/>
            <pc:sldMk cId="1563231264" sldId="614"/>
            <ac:spMk id="8" creationId="{D6D41E5E-8EE0-060F-2B0F-9EBD7AA555B7}"/>
          </ac:spMkLst>
        </pc:spChg>
        <pc:picChg chg="add mod">
          <ac:chgData name="Yunwei Wang" userId="304fa8a3-f6b4-47c4-8daf-6dee396ec296" providerId="ADAL" clId="{54FC16DE-6413-C746-806C-79E7109FC8B6}" dt="2023-12-13T15:12:30.865" v="1081"/>
          <ac:picMkLst>
            <pc:docMk/>
            <pc:sldMk cId="1563231264" sldId="614"/>
            <ac:picMk id="5" creationId="{1C5CC56D-B397-E135-A88D-BCE5989213AB}"/>
          </ac:picMkLst>
        </pc:picChg>
      </pc:sldChg>
      <pc:sldChg chg="modSp new mod">
        <pc:chgData name="Yunwei Wang" userId="304fa8a3-f6b4-47c4-8daf-6dee396ec296" providerId="ADAL" clId="{54FC16DE-6413-C746-806C-79E7109FC8B6}" dt="2023-12-13T15:21:18.625" v="1657" actId="20577"/>
        <pc:sldMkLst>
          <pc:docMk/>
          <pc:sldMk cId="58011107" sldId="615"/>
        </pc:sldMkLst>
        <pc:spChg chg="mod">
          <ac:chgData name="Yunwei Wang" userId="304fa8a3-f6b4-47c4-8daf-6dee396ec296" providerId="ADAL" clId="{54FC16DE-6413-C746-806C-79E7109FC8B6}" dt="2023-12-13T15:13:31.226" v="1096"/>
          <ac:spMkLst>
            <pc:docMk/>
            <pc:sldMk cId="58011107" sldId="615"/>
            <ac:spMk id="3" creationId="{3A2BAD71-724A-F259-E58B-58EBC599D858}"/>
          </ac:spMkLst>
        </pc:spChg>
        <pc:spChg chg="mod">
          <ac:chgData name="Yunwei Wang" userId="304fa8a3-f6b4-47c4-8daf-6dee396ec296" providerId="ADAL" clId="{54FC16DE-6413-C746-806C-79E7109FC8B6}" dt="2023-12-13T15:21:18.625" v="1657" actId="20577"/>
          <ac:spMkLst>
            <pc:docMk/>
            <pc:sldMk cId="58011107" sldId="615"/>
            <ac:spMk id="4" creationId="{46CD6073-E156-243E-2A4A-FD3A2EF31C96}"/>
          </ac:spMkLst>
        </pc:spChg>
      </pc:sldChg>
      <pc:sldChg chg="addSp delSp modSp new mod modAnim">
        <pc:chgData name="Yunwei Wang" userId="304fa8a3-f6b4-47c4-8daf-6dee396ec296" providerId="ADAL" clId="{54FC16DE-6413-C746-806C-79E7109FC8B6}" dt="2023-12-13T17:00:48.659" v="3989"/>
        <pc:sldMkLst>
          <pc:docMk/>
          <pc:sldMk cId="302241021" sldId="616"/>
        </pc:sldMkLst>
        <pc:spChg chg="mod">
          <ac:chgData name="Yunwei Wang" userId="304fa8a3-f6b4-47c4-8daf-6dee396ec296" providerId="ADAL" clId="{54FC16DE-6413-C746-806C-79E7109FC8B6}" dt="2023-12-13T15:22:47.088" v="1735" actId="20577"/>
          <ac:spMkLst>
            <pc:docMk/>
            <pc:sldMk cId="302241021" sldId="616"/>
            <ac:spMk id="3" creationId="{BDD822C6-121B-7054-0669-D7B4A6C26CB7}"/>
          </ac:spMkLst>
        </pc:spChg>
        <pc:spChg chg="mod">
          <ac:chgData name="Yunwei Wang" userId="304fa8a3-f6b4-47c4-8daf-6dee396ec296" providerId="ADAL" clId="{54FC16DE-6413-C746-806C-79E7109FC8B6}" dt="2023-12-13T15:37:08.650" v="2433" actId="20577"/>
          <ac:spMkLst>
            <pc:docMk/>
            <pc:sldMk cId="302241021" sldId="616"/>
            <ac:spMk id="4" creationId="{CCCD9EA7-6A52-07C6-7660-AC728C51B94D}"/>
          </ac:spMkLst>
        </pc:spChg>
        <pc:picChg chg="add del mod">
          <ac:chgData name="Yunwei Wang" userId="304fa8a3-f6b4-47c4-8daf-6dee396ec296" providerId="ADAL" clId="{54FC16DE-6413-C746-806C-79E7109FC8B6}" dt="2023-12-13T15:27:39.725" v="2000" actId="478"/>
          <ac:picMkLst>
            <pc:docMk/>
            <pc:sldMk cId="302241021" sldId="616"/>
            <ac:picMk id="5" creationId="{7A3B6736-1B10-7AA5-35FE-640293EAC1DE}"/>
          </ac:picMkLst>
        </pc:picChg>
        <pc:picChg chg="add del mod">
          <ac:chgData name="Yunwei Wang" userId="304fa8a3-f6b4-47c4-8daf-6dee396ec296" providerId="ADAL" clId="{54FC16DE-6413-C746-806C-79E7109FC8B6}" dt="2023-12-13T15:35:30.060" v="2348" actId="478"/>
          <ac:picMkLst>
            <pc:docMk/>
            <pc:sldMk cId="302241021" sldId="616"/>
            <ac:picMk id="6" creationId="{9378A74A-E8BE-B93E-A3EF-D04B3751280D}"/>
          </ac:picMkLst>
        </pc:picChg>
        <pc:picChg chg="add mod">
          <ac:chgData name="Yunwei Wang" userId="304fa8a3-f6b4-47c4-8daf-6dee396ec296" providerId="ADAL" clId="{54FC16DE-6413-C746-806C-79E7109FC8B6}" dt="2023-12-13T15:35:48.168" v="2354" actId="14100"/>
          <ac:picMkLst>
            <pc:docMk/>
            <pc:sldMk cId="302241021" sldId="616"/>
            <ac:picMk id="7" creationId="{00DC0AF4-9CBF-B066-3897-10D05A69C16A}"/>
          </ac:picMkLst>
        </pc:picChg>
        <pc:picChg chg="add mod">
          <ac:chgData name="Yunwei Wang" userId="304fa8a3-f6b4-47c4-8daf-6dee396ec296" providerId="ADAL" clId="{54FC16DE-6413-C746-806C-79E7109FC8B6}" dt="2023-12-13T15:36:40.481" v="2407" actId="1076"/>
          <ac:picMkLst>
            <pc:docMk/>
            <pc:sldMk cId="302241021" sldId="616"/>
            <ac:picMk id="8" creationId="{73025282-6A79-A8F3-1E32-40E8515C8013}"/>
          </ac:picMkLst>
        </pc:picChg>
      </pc:sldChg>
      <pc:sldChg chg="addSp delSp modSp new mod">
        <pc:chgData name="Yunwei Wang" userId="304fa8a3-f6b4-47c4-8daf-6dee396ec296" providerId="ADAL" clId="{54FC16DE-6413-C746-806C-79E7109FC8B6}" dt="2023-12-13T15:43:12.114" v="2849" actId="207"/>
        <pc:sldMkLst>
          <pc:docMk/>
          <pc:sldMk cId="1701260675" sldId="617"/>
        </pc:sldMkLst>
        <pc:spChg chg="mod">
          <ac:chgData name="Yunwei Wang" userId="304fa8a3-f6b4-47c4-8daf-6dee396ec296" providerId="ADAL" clId="{54FC16DE-6413-C746-806C-79E7109FC8B6}" dt="2023-12-13T15:32:50.866" v="2309"/>
          <ac:spMkLst>
            <pc:docMk/>
            <pc:sldMk cId="1701260675" sldId="617"/>
            <ac:spMk id="3" creationId="{B3E7176A-7636-C2AB-B8A1-9AD484E25B46}"/>
          </ac:spMkLst>
        </pc:spChg>
        <pc:spChg chg="mod">
          <ac:chgData name="Yunwei Wang" userId="304fa8a3-f6b4-47c4-8daf-6dee396ec296" providerId="ADAL" clId="{54FC16DE-6413-C746-806C-79E7109FC8B6}" dt="2023-12-13T15:43:12.114" v="2849" actId="207"/>
          <ac:spMkLst>
            <pc:docMk/>
            <pc:sldMk cId="1701260675" sldId="617"/>
            <ac:spMk id="4" creationId="{C3650286-D0E6-AC4F-CA30-93344107B172}"/>
          </ac:spMkLst>
        </pc:spChg>
        <pc:picChg chg="add del mod">
          <ac:chgData name="Yunwei Wang" userId="304fa8a3-f6b4-47c4-8daf-6dee396ec296" providerId="ADAL" clId="{54FC16DE-6413-C746-806C-79E7109FC8B6}" dt="2023-12-13T15:36:02.600" v="2358" actId="21"/>
          <ac:picMkLst>
            <pc:docMk/>
            <pc:sldMk cId="1701260675" sldId="617"/>
            <ac:picMk id="5" creationId="{548808F2-8704-4109-4484-790DB739AD10}"/>
          </ac:picMkLst>
        </pc:picChg>
      </pc:sldChg>
      <pc:sldChg chg="addSp delSp modSp new mod">
        <pc:chgData name="Yunwei Wang" userId="304fa8a3-f6b4-47c4-8daf-6dee396ec296" providerId="ADAL" clId="{54FC16DE-6413-C746-806C-79E7109FC8B6}" dt="2023-12-13T17:06:20.115" v="4018" actId="20577"/>
        <pc:sldMkLst>
          <pc:docMk/>
          <pc:sldMk cId="3137961173" sldId="618"/>
        </pc:sldMkLst>
        <pc:spChg chg="mod">
          <ac:chgData name="Yunwei Wang" userId="304fa8a3-f6b4-47c4-8daf-6dee396ec296" providerId="ADAL" clId="{54FC16DE-6413-C746-806C-79E7109FC8B6}" dt="2023-12-13T15:44:13.373" v="2881" actId="6549"/>
          <ac:spMkLst>
            <pc:docMk/>
            <pc:sldMk cId="3137961173" sldId="618"/>
            <ac:spMk id="3" creationId="{7C8A748D-F429-27E6-8A50-3C71B21F2C37}"/>
          </ac:spMkLst>
        </pc:spChg>
        <pc:spChg chg="mod">
          <ac:chgData name="Yunwei Wang" userId="304fa8a3-f6b4-47c4-8daf-6dee396ec296" providerId="ADAL" clId="{54FC16DE-6413-C746-806C-79E7109FC8B6}" dt="2023-12-13T17:06:20.115" v="4018" actId="20577"/>
          <ac:spMkLst>
            <pc:docMk/>
            <pc:sldMk cId="3137961173" sldId="618"/>
            <ac:spMk id="4" creationId="{22045463-92CF-7378-105F-9D384548AFCD}"/>
          </ac:spMkLst>
        </pc:spChg>
        <pc:picChg chg="add del mod">
          <ac:chgData name="Yunwei Wang" userId="304fa8a3-f6b4-47c4-8daf-6dee396ec296" providerId="ADAL" clId="{54FC16DE-6413-C746-806C-79E7109FC8B6}" dt="2023-12-13T15:57:47.458" v="3050" actId="478"/>
          <ac:picMkLst>
            <pc:docMk/>
            <pc:sldMk cId="3137961173" sldId="618"/>
            <ac:picMk id="5" creationId="{61DED720-F581-E20E-0B17-CA0620BA95D8}"/>
          </ac:picMkLst>
        </pc:picChg>
        <pc:picChg chg="add mod">
          <ac:chgData name="Yunwei Wang" userId="304fa8a3-f6b4-47c4-8daf-6dee396ec296" providerId="ADAL" clId="{54FC16DE-6413-C746-806C-79E7109FC8B6}" dt="2023-12-13T15:57:50.953" v="3052" actId="1076"/>
          <ac:picMkLst>
            <pc:docMk/>
            <pc:sldMk cId="3137961173" sldId="618"/>
            <ac:picMk id="6" creationId="{7F5A7D4C-42E3-0708-5B4D-131291DDABF2}"/>
          </ac:picMkLst>
        </pc:picChg>
      </pc:sldChg>
      <pc:sldChg chg="addSp delSp modSp new del mod">
        <pc:chgData name="Yunwei Wang" userId="304fa8a3-f6b4-47c4-8daf-6dee396ec296" providerId="ADAL" clId="{54FC16DE-6413-C746-806C-79E7109FC8B6}" dt="2023-12-13T16:16:03.131" v="3474" actId="2696"/>
        <pc:sldMkLst>
          <pc:docMk/>
          <pc:sldMk cId="788380853" sldId="619"/>
        </pc:sldMkLst>
        <pc:spChg chg="mod">
          <ac:chgData name="Yunwei Wang" userId="304fa8a3-f6b4-47c4-8daf-6dee396ec296" providerId="ADAL" clId="{54FC16DE-6413-C746-806C-79E7109FC8B6}" dt="2023-12-13T16:13:10.754" v="3388" actId="20577"/>
          <ac:spMkLst>
            <pc:docMk/>
            <pc:sldMk cId="788380853" sldId="619"/>
            <ac:spMk id="3" creationId="{D758F64A-FA82-8345-282C-0E5A0F74F14A}"/>
          </ac:spMkLst>
        </pc:spChg>
        <pc:spChg chg="del">
          <ac:chgData name="Yunwei Wang" userId="304fa8a3-f6b4-47c4-8daf-6dee396ec296" providerId="ADAL" clId="{54FC16DE-6413-C746-806C-79E7109FC8B6}" dt="2023-12-13T16:02:27.782" v="3242"/>
          <ac:spMkLst>
            <pc:docMk/>
            <pc:sldMk cId="788380853" sldId="619"/>
            <ac:spMk id="4" creationId="{CD5398E9-A3F7-24F5-F5BE-A8F0FAE48412}"/>
          </ac:spMkLst>
        </pc:spChg>
        <pc:spChg chg="add mod">
          <ac:chgData name="Yunwei Wang" userId="304fa8a3-f6b4-47c4-8daf-6dee396ec296" providerId="ADAL" clId="{54FC16DE-6413-C746-806C-79E7109FC8B6}" dt="2023-12-13T16:13:24.825" v="3390" actId="14100"/>
          <ac:spMkLst>
            <pc:docMk/>
            <pc:sldMk cId="788380853" sldId="619"/>
            <ac:spMk id="7" creationId="{E35F0EB0-281C-148C-177B-C03225E988AA}"/>
          </ac:spMkLst>
        </pc:spChg>
        <pc:picChg chg="add del mod">
          <ac:chgData name="Yunwei Wang" userId="304fa8a3-f6b4-47c4-8daf-6dee396ec296" providerId="ADAL" clId="{54FC16DE-6413-C746-806C-79E7109FC8B6}" dt="2023-12-13T16:04:03.299" v="3244" actId="478"/>
          <ac:picMkLst>
            <pc:docMk/>
            <pc:sldMk cId="788380853" sldId="619"/>
            <ac:picMk id="5" creationId="{9D6D89AC-2629-73DC-1D2F-FDB072572642}"/>
          </ac:picMkLst>
        </pc:picChg>
        <pc:picChg chg="add mod">
          <ac:chgData name="Yunwei Wang" userId="304fa8a3-f6b4-47c4-8daf-6dee396ec296" providerId="ADAL" clId="{54FC16DE-6413-C746-806C-79E7109FC8B6}" dt="2023-12-13T16:13:17.413" v="3389" actId="14100"/>
          <ac:picMkLst>
            <pc:docMk/>
            <pc:sldMk cId="788380853" sldId="619"/>
            <ac:picMk id="8" creationId="{E42E6BAA-F428-6A47-A322-08AB06306416}"/>
          </ac:picMkLst>
        </pc:picChg>
      </pc:sldChg>
      <pc:sldChg chg="addSp modSp new mod">
        <pc:chgData name="Yunwei Wang" userId="304fa8a3-f6b4-47c4-8daf-6dee396ec296" providerId="ADAL" clId="{54FC16DE-6413-C746-806C-79E7109FC8B6}" dt="2023-12-13T16:15:56.248" v="3473" actId="14"/>
        <pc:sldMkLst>
          <pc:docMk/>
          <pc:sldMk cId="3144974319" sldId="620"/>
        </pc:sldMkLst>
        <pc:spChg chg="mod">
          <ac:chgData name="Yunwei Wang" userId="304fa8a3-f6b4-47c4-8daf-6dee396ec296" providerId="ADAL" clId="{54FC16DE-6413-C746-806C-79E7109FC8B6}" dt="2023-12-13T16:13:33.054" v="3395" actId="20577"/>
          <ac:spMkLst>
            <pc:docMk/>
            <pc:sldMk cId="3144974319" sldId="620"/>
            <ac:spMk id="3" creationId="{605019DD-D199-7DCD-3FB1-CF00ACE262F0}"/>
          </ac:spMkLst>
        </pc:spChg>
        <pc:spChg chg="mod">
          <ac:chgData name="Yunwei Wang" userId="304fa8a3-f6b4-47c4-8daf-6dee396ec296" providerId="ADAL" clId="{54FC16DE-6413-C746-806C-79E7109FC8B6}" dt="2023-12-13T16:15:56.248" v="3473" actId="14"/>
          <ac:spMkLst>
            <pc:docMk/>
            <pc:sldMk cId="3144974319" sldId="620"/>
            <ac:spMk id="4" creationId="{FFA76F95-17E1-F412-5185-251E4A3B2931}"/>
          </ac:spMkLst>
        </pc:spChg>
        <pc:picChg chg="add mod">
          <ac:chgData name="Yunwei Wang" userId="304fa8a3-f6b4-47c4-8daf-6dee396ec296" providerId="ADAL" clId="{54FC16DE-6413-C746-806C-79E7109FC8B6}" dt="2023-12-13T16:15:46.974" v="3472" actId="1076"/>
          <ac:picMkLst>
            <pc:docMk/>
            <pc:sldMk cId="3144974319" sldId="620"/>
            <ac:picMk id="5" creationId="{F9ED7CB0-B259-F929-0DA3-DEC1F7018E4E}"/>
          </ac:picMkLst>
        </pc:picChg>
      </pc:sldChg>
      <pc:sldChg chg="addSp delSp modSp new mod">
        <pc:chgData name="Yunwei Wang" userId="304fa8a3-f6b4-47c4-8daf-6dee396ec296" providerId="ADAL" clId="{54FC16DE-6413-C746-806C-79E7109FC8B6}" dt="2023-12-13T16:40:19.026" v="3706" actId="1076"/>
        <pc:sldMkLst>
          <pc:docMk/>
          <pc:sldMk cId="2549759561" sldId="621"/>
        </pc:sldMkLst>
        <pc:spChg chg="mod">
          <ac:chgData name="Yunwei Wang" userId="304fa8a3-f6b4-47c4-8daf-6dee396ec296" providerId="ADAL" clId="{54FC16DE-6413-C746-806C-79E7109FC8B6}" dt="2023-12-13T16:37:39.838" v="3532" actId="6549"/>
          <ac:spMkLst>
            <pc:docMk/>
            <pc:sldMk cId="2549759561" sldId="621"/>
            <ac:spMk id="3" creationId="{519CE459-F77E-94A9-5A1D-FCBA82B33A3E}"/>
          </ac:spMkLst>
        </pc:spChg>
        <pc:spChg chg="add del mod">
          <ac:chgData name="Yunwei Wang" userId="304fa8a3-f6b4-47c4-8daf-6dee396ec296" providerId="ADAL" clId="{54FC16DE-6413-C746-806C-79E7109FC8B6}" dt="2023-12-13T16:40:11.929" v="3704" actId="14100"/>
          <ac:spMkLst>
            <pc:docMk/>
            <pc:sldMk cId="2549759561" sldId="621"/>
            <ac:spMk id="4" creationId="{90574896-7E11-EBCB-6233-A862FD902507}"/>
          </ac:spMkLst>
        </pc:spChg>
        <pc:spChg chg="add del mod">
          <ac:chgData name="Yunwei Wang" userId="304fa8a3-f6b4-47c4-8daf-6dee396ec296" providerId="ADAL" clId="{54FC16DE-6413-C746-806C-79E7109FC8B6}" dt="2023-12-13T16:38:32.904" v="3543" actId="767"/>
          <ac:spMkLst>
            <pc:docMk/>
            <pc:sldMk cId="2549759561" sldId="621"/>
            <ac:spMk id="6" creationId="{5D668134-4327-295F-7884-6F4A8EFEEC1D}"/>
          </ac:spMkLst>
        </pc:spChg>
        <pc:picChg chg="add del mod">
          <ac:chgData name="Yunwei Wang" userId="304fa8a3-f6b4-47c4-8daf-6dee396ec296" providerId="ADAL" clId="{54FC16DE-6413-C746-806C-79E7109FC8B6}" dt="2023-12-13T16:38:33.867" v="3545"/>
          <ac:picMkLst>
            <pc:docMk/>
            <pc:sldMk cId="2549759561" sldId="621"/>
            <ac:picMk id="5" creationId="{2FCC7BD8-8F14-565D-07C8-F084CAC528E1}"/>
          </ac:picMkLst>
        </pc:picChg>
        <pc:picChg chg="add mod">
          <ac:chgData name="Yunwei Wang" userId="304fa8a3-f6b4-47c4-8daf-6dee396ec296" providerId="ADAL" clId="{54FC16DE-6413-C746-806C-79E7109FC8B6}" dt="2023-12-13T16:40:19.026" v="3706" actId="1076"/>
          <ac:picMkLst>
            <pc:docMk/>
            <pc:sldMk cId="2549759561" sldId="621"/>
            <ac:picMk id="7" creationId="{CD1C8442-5355-58F1-220F-553A7234DFA4}"/>
          </ac:picMkLst>
        </pc:picChg>
      </pc:sldChg>
      <pc:sldChg chg="modSp new mod">
        <pc:chgData name="Yunwei Wang" userId="304fa8a3-f6b4-47c4-8daf-6dee396ec296" providerId="ADAL" clId="{54FC16DE-6413-C746-806C-79E7109FC8B6}" dt="2023-12-13T17:10:41.304" v="4072" actId="20577"/>
        <pc:sldMkLst>
          <pc:docMk/>
          <pc:sldMk cId="554583944" sldId="622"/>
        </pc:sldMkLst>
        <pc:spChg chg="mod">
          <ac:chgData name="Yunwei Wang" userId="304fa8a3-f6b4-47c4-8daf-6dee396ec296" providerId="ADAL" clId="{54FC16DE-6413-C746-806C-79E7109FC8B6}" dt="2023-12-13T16:41:42.619" v="3769" actId="20577"/>
          <ac:spMkLst>
            <pc:docMk/>
            <pc:sldMk cId="554583944" sldId="622"/>
            <ac:spMk id="3" creationId="{BB6E9635-8105-31DA-3828-2244F71406A9}"/>
          </ac:spMkLst>
        </pc:spChg>
        <pc:spChg chg="mod">
          <ac:chgData name="Yunwei Wang" userId="304fa8a3-f6b4-47c4-8daf-6dee396ec296" providerId="ADAL" clId="{54FC16DE-6413-C746-806C-79E7109FC8B6}" dt="2023-12-13T17:10:41.304" v="4072" actId="20577"/>
          <ac:spMkLst>
            <pc:docMk/>
            <pc:sldMk cId="554583944" sldId="622"/>
            <ac:spMk id="4" creationId="{993B22FB-8A1D-1CB1-23F3-861E9399E20C}"/>
          </ac:spMkLst>
        </pc:spChg>
      </pc:sldChg>
    </pc:docChg>
  </pc:docChgLst>
  <pc:docChgLst>
    <pc:chgData name="Stephen MacVicar" userId="S::smacvicar@mitre.org::d12d3dd9-2f18-4ee0-b5f5-cc5a06a38298" providerId="AD" clId="Web-{76632805-6089-8712-E913-41FB59EF7268}"/>
    <pc:docChg chg="modSld">
      <pc:chgData name="Stephen MacVicar" userId="S::smacvicar@mitre.org::d12d3dd9-2f18-4ee0-b5f5-cc5a06a38298" providerId="AD" clId="Web-{76632805-6089-8712-E913-41FB59EF7268}" dt="2023-12-13T17:11:32.716" v="84" actId="20577"/>
      <pc:docMkLst>
        <pc:docMk/>
      </pc:docMkLst>
      <pc:sldChg chg="modSp">
        <pc:chgData name="Stephen MacVicar" userId="S::smacvicar@mitre.org::d12d3dd9-2f18-4ee0-b5f5-cc5a06a38298" providerId="AD" clId="Web-{76632805-6089-8712-E913-41FB59EF7268}" dt="2023-12-13T17:09:50.511" v="2" actId="20577"/>
        <pc:sldMkLst>
          <pc:docMk/>
          <pc:sldMk cId="58011107" sldId="615"/>
        </pc:sldMkLst>
        <pc:spChg chg="mod">
          <ac:chgData name="Stephen MacVicar" userId="S::smacvicar@mitre.org::d12d3dd9-2f18-4ee0-b5f5-cc5a06a38298" providerId="AD" clId="Web-{76632805-6089-8712-E913-41FB59EF7268}" dt="2023-12-13T17:09:50.511" v="2" actId="20577"/>
          <ac:spMkLst>
            <pc:docMk/>
            <pc:sldMk cId="58011107" sldId="615"/>
            <ac:spMk id="4" creationId="{46CD6073-E156-243E-2A4A-FD3A2EF31C96}"/>
          </ac:spMkLst>
        </pc:spChg>
      </pc:sldChg>
      <pc:sldChg chg="modSp">
        <pc:chgData name="Stephen MacVicar" userId="S::smacvicar@mitre.org::d12d3dd9-2f18-4ee0-b5f5-cc5a06a38298" providerId="AD" clId="Web-{76632805-6089-8712-E913-41FB59EF7268}" dt="2023-12-13T17:10:59.465" v="64" actId="20577"/>
        <pc:sldMkLst>
          <pc:docMk/>
          <pc:sldMk cId="3137961173" sldId="618"/>
        </pc:sldMkLst>
        <pc:spChg chg="mod">
          <ac:chgData name="Stephen MacVicar" userId="S::smacvicar@mitre.org::d12d3dd9-2f18-4ee0-b5f5-cc5a06a38298" providerId="AD" clId="Web-{76632805-6089-8712-E913-41FB59EF7268}" dt="2023-12-13T17:10:59.465" v="64" actId="20577"/>
          <ac:spMkLst>
            <pc:docMk/>
            <pc:sldMk cId="3137961173" sldId="618"/>
            <ac:spMk id="4" creationId="{22045463-92CF-7378-105F-9D384548AFCD}"/>
          </ac:spMkLst>
        </pc:spChg>
      </pc:sldChg>
      <pc:sldChg chg="modSp">
        <pc:chgData name="Stephen MacVicar" userId="S::smacvicar@mitre.org::d12d3dd9-2f18-4ee0-b5f5-cc5a06a38298" providerId="AD" clId="Web-{76632805-6089-8712-E913-41FB59EF7268}" dt="2023-12-13T17:11:32.716" v="84" actId="20577"/>
        <pc:sldMkLst>
          <pc:docMk/>
          <pc:sldMk cId="2549759561" sldId="621"/>
        </pc:sldMkLst>
        <pc:spChg chg="mod">
          <ac:chgData name="Stephen MacVicar" userId="S::smacvicar@mitre.org::d12d3dd9-2f18-4ee0-b5f5-cc5a06a38298" providerId="AD" clId="Web-{76632805-6089-8712-E913-41FB59EF7268}" dt="2023-12-13T17:11:32.716" v="84" actId="20577"/>
          <ac:spMkLst>
            <pc:docMk/>
            <pc:sldMk cId="2549759561" sldId="621"/>
            <ac:spMk id="4" creationId="{90574896-7E11-EBCB-6233-A862FD90250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AEF415-CC96-481F-AF02-343436EC4D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4719" cy="467231"/>
          </a:xfrm>
          <a:prstGeom prst="rect">
            <a:avLst/>
          </a:prstGeom>
        </p:spPr>
        <p:txBody>
          <a:bodyPr vert="horz" lIns="93349" tIns="46674" rIns="93349" bIns="4667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7A33BD-6DD4-4635-9B3A-55BCA14E8C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9931" y="1"/>
            <a:ext cx="3044719" cy="467231"/>
          </a:xfrm>
          <a:prstGeom prst="rect">
            <a:avLst/>
          </a:prstGeom>
        </p:spPr>
        <p:txBody>
          <a:bodyPr vert="horz" lIns="93349" tIns="46674" rIns="93349" bIns="46674" rtlCol="0"/>
          <a:lstStyle>
            <a:lvl1pPr algn="r">
              <a:defRPr sz="1200"/>
            </a:lvl1pPr>
          </a:lstStyle>
          <a:p>
            <a:fld id="{B4318C28-50FE-4D62-AB0A-E3BC1C655C14}" type="datetimeFigureOut">
              <a:rPr lang="en-US" smtClean="0"/>
              <a:t>1/9/24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CDB8D-B608-4B09-98BF-876D0895A5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845046"/>
            <a:ext cx="3044719" cy="467230"/>
          </a:xfrm>
          <a:prstGeom prst="rect">
            <a:avLst/>
          </a:prstGeom>
        </p:spPr>
        <p:txBody>
          <a:bodyPr vert="horz" lIns="93349" tIns="46674" rIns="93349" bIns="4667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87649F-3600-4D7E-8702-CB263F5016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9931" y="8845046"/>
            <a:ext cx="3044719" cy="467230"/>
          </a:xfrm>
          <a:prstGeom prst="rect">
            <a:avLst/>
          </a:prstGeom>
        </p:spPr>
        <p:txBody>
          <a:bodyPr vert="horz" lIns="93349" tIns="46674" rIns="93349" bIns="46674" rtlCol="0" anchor="b"/>
          <a:lstStyle>
            <a:lvl1pPr algn="r">
              <a:defRPr sz="1200"/>
            </a:lvl1pPr>
          </a:lstStyle>
          <a:p>
            <a:fld id="{08C3F2C0-A606-4576-83F1-E826B87E7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79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4719" cy="467231"/>
          </a:xfrm>
          <a:prstGeom prst="rect">
            <a:avLst/>
          </a:prstGeom>
        </p:spPr>
        <p:txBody>
          <a:bodyPr vert="horz" lIns="93349" tIns="46674" rIns="93349" bIns="4667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9931" y="1"/>
            <a:ext cx="3044719" cy="467231"/>
          </a:xfrm>
          <a:prstGeom prst="rect">
            <a:avLst/>
          </a:prstGeom>
        </p:spPr>
        <p:txBody>
          <a:bodyPr vert="horz" lIns="93349" tIns="46674" rIns="93349" bIns="46674" rtlCol="0"/>
          <a:lstStyle>
            <a:lvl1pPr algn="r">
              <a:defRPr sz="1200"/>
            </a:lvl1pPr>
          </a:lstStyle>
          <a:p>
            <a:fld id="{EC3C951D-F095-0545-ACFB-1197D733EACA}" type="datetimeFigureOut">
              <a:rPr lang="en-US" smtClean="0"/>
              <a:t>1/9/24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8000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49" tIns="46674" rIns="93349" bIns="4667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628" y="4481532"/>
            <a:ext cx="5621020" cy="3666708"/>
          </a:xfrm>
          <a:prstGeom prst="rect">
            <a:avLst/>
          </a:prstGeom>
        </p:spPr>
        <p:txBody>
          <a:bodyPr vert="horz" lIns="93349" tIns="46674" rIns="93349" bIns="4667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45046"/>
            <a:ext cx="3044719" cy="467230"/>
          </a:xfrm>
          <a:prstGeom prst="rect">
            <a:avLst/>
          </a:prstGeom>
        </p:spPr>
        <p:txBody>
          <a:bodyPr vert="horz" lIns="93349" tIns="46674" rIns="93349" bIns="4667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9931" y="8845046"/>
            <a:ext cx="3044719" cy="467230"/>
          </a:xfrm>
          <a:prstGeom prst="rect">
            <a:avLst/>
          </a:prstGeom>
        </p:spPr>
        <p:txBody>
          <a:bodyPr vert="horz" lIns="93349" tIns="46674" rIns="93349" bIns="46674" rtlCol="0" anchor="b"/>
          <a:lstStyle>
            <a:lvl1pPr algn="r">
              <a:defRPr sz="1200"/>
            </a:lvl1pPr>
          </a:lstStyle>
          <a:p>
            <a:fld id="{363DA6FE-9131-A440-8654-6B8559CB7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63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DA6FE-9131-A440-8654-6B8559CB7F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502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lay Name delete when done">
    <p:bg>
      <p:bgPr>
        <a:solidFill>
          <a:srgbClr val="005B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825702-2AB8-4622-9253-2D45F7040E36}"/>
              </a:ext>
            </a:extLst>
          </p:cNvPr>
          <p:cNvSpPr txBox="1"/>
          <p:nvPr userDrawn="1"/>
        </p:nvSpPr>
        <p:spPr>
          <a:xfrm>
            <a:off x="2856972" y="2148579"/>
            <a:ext cx="6478055" cy="2308324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>
            <a:spAutoFit/>
          </a:bodyPr>
          <a:lstStyle/>
          <a:p>
            <a:pPr algn="ctr"/>
            <a: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  <a:t>MITRE POWERPOINT</a:t>
            </a:r>
          </a:p>
          <a:p>
            <a:pPr algn="ctr"/>
            <a: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  <a:t>TEMPLATE </a:t>
            </a:r>
            <a:b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  <a:t>16x9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52840-C05C-4D4B-B80B-23BD595DD4ED}"/>
              </a:ext>
            </a:extLst>
          </p:cNvPr>
          <p:cNvSpPr txBox="1">
            <a:spLocks/>
          </p:cNvSpPr>
          <p:nvPr userDrawn="1"/>
        </p:nvSpPr>
        <p:spPr>
          <a:xfrm>
            <a:off x="8708613" y="5435532"/>
            <a:ext cx="3073883" cy="64418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800" cap="all" baseline="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tx1"/>
                </a:solidFill>
              </a:rPr>
              <a:t>DELETE FROM DECK WHEN DONE. DO NOT PRINT.</a:t>
            </a:r>
          </a:p>
        </p:txBody>
      </p:sp>
    </p:spTree>
    <p:extLst>
      <p:ext uri="{BB962C8B-B14F-4D97-AF65-F5344CB8AC3E}">
        <p14:creationId xmlns:p14="http://schemas.microsoft.com/office/powerpoint/2010/main" val="1749458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7086F48C-126B-4E0A-AED0-E786B5015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90793"/>
            <a:ext cx="11277600" cy="693337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D90CE-67F6-4B4B-B71D-C7D5E38835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57200" y="1209964"/>
            <a:ext cx="11277600" cy="503843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4B183-E242-4BEB-A0C8-856BF8515D5D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97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is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4527" y="1243584"/>
            <a:ext cx="4572000" cy="5830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err="1"/>
              <a:t>Subheadline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669352" y="1243584"/>
            <a:ext cx="4572000" cy="583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Subheadline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693337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89C70E-D4F5-4539-825F-8102ABC684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4527" y="1943122"/>
            <a:ext cx="4572000" cy="4305278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Arial" panose="020B0604020202020204" pitchFamily="34" charset="0"/>
              <a:buChar char="‒"/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73FA333-9240-48EF-A5C6-7ECA7313EA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88972" y="1943122"/>
            <a:ext cx="4572000" cy="4305278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Arial" panose="020B0604020202020204" pitchFamily="34" charset="0"/>
              <a:buChar char="‒"/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EDA517-8260-4280-A7EC-5559C8218D8E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32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 Layout_NoSub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693337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89C70E-D4F5-4539-825F-8102ABC684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4527" y="1507524"/>
            <a:ext cx="4572000" cy="4740876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Wingdings" panose="05000000000000000000" pitchFamily="2" charset="2"/>
              <a:buChar char="§"/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73FA333-9240-48EF-A5C6-7ECA7313EA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88972" y="1507524"/>
            <a:ext cx="4572000" cy="4740876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Wingdings" panose="05000000000000000000" pitchFamily="2" charset="2"/>
              <a:buChar char="§"/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EDA517-8260-4280-A7EC-5559C8218D8E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05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Lis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7297" y="1243584"/>
            <a:ext cx="3619500" cy="60230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err="1"/>
              <a:t>Subheadline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693337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291482" y="1243584"/>
            <a:ext cx="3619500" cy="60230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err="1"/>
              <a:t>Subheadline</a:t>
            </a:r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8105667" y="1243584"/>
            <a:ext cx="3619500" cy="60230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err="1"/>
              <a:t>Subheadline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CCB086-36EF-4F8A-8FB2-EC29098B975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7838" y="2005357"/>
            <a:ext cx="3619500" cy="4233260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Arial" panose="020B0604020202020204" pitchFamily="34" charset="0"/>
              <a:buChar char="‒"/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1378EDB8-0740-4899-9053-3E5A2591CF5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5300" y="2004733"/>
            <a:ext cx="3619500" cy="4233260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Arial" panose="020B0604020202020204" pitchFamily="34" charset="0"/>
              <a:buChar char="‒"/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E0DBD197-6D2F-4C08-9281-235DD012C3A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86250" y="2015140"/>
            <a:ext cx="3619500" cy="4233260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Arial" panose="020B0604020202020204" pitchFamily="34" charset="0"/>
              <a:buChar char="‒"/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38DE22-45AE-4C21-8B18-7AE528A43EBA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18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irlce Images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38225" y="1548439"/>
            <a:ext cx="1524000" cy="1524000"/>
          </a:xfrm>
          <a:prstGeom prst="rect">
            <a:avLst/>
          </a:prstGeom>
          <a:solidFill>
            <a:schemeClr val="tx2">
              <a:lumMod val="95000"/>
            </a:schemeClr>
          </a:solidFill>
          <a:ln w="38100">
            <a:solidFill>
              <a:schemeClr val="accent3"/>
            </a:solidFill>
            <a:miter lim="800000"/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</a:t>
            </a:r>
          </a:p>
          <a:p>
            <a:endParaRPr lang="en-US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3905250" y="1548439"/>
            <a:ext cx="1524000" cy="1524000"/>
          </a:xfrm>
          <a:prstGeom prst="rect">
            <a:avLst/>
          </a:prstGeom>
          <a:solidFill>
            <a:schemeClr val="tx2">
              <a:lumMod val="95000"/>
            </a:schemeClr>
          </a:solidFill>
          <a:ln w="38100">
            <a:solidFill>
              <a:schemeClr val="accent3"/>
            </a:solidFill>
            <a:miter lim="800000"/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</a:t>
            </a:r>
          </a:p>
          <a:p>
            <a:endParaRPr lang="en-US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6772275" y="1548439"/>
            <a:ext cx="1524000" cy="1524000"/>
          </a:xfrm>
          <a:prstGeom prst="rect">
            <a:avLst/>
          </a:prstGeom>
          <a:solidFill>
            <a:schemeClr val="tx2">
              <a:lumMod val="95000"/>
            </a:schemeClr>
          </a:solidFill>
          <a:ln w="38100">
            <a:solidFill>
              <a:schemeClr val="accent3"/>
            </a:solidFill>
            <a:miter lim="800000"/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</a:t>
            </a:r>
          </a:p>
          <a:p>
            <a:endParaRPr lang="en-US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9629775" y="1548439"/>
            <a:ext cx="1524000" cy="1524000"/>
          </a:xfrm>
          <a:prstGeom prst="rect">
            <a:avLst/>
          </a:prstGeom>
          <a:solidFill>
            <a:schemeClr val="tx2">
              <a:lumMod val="95000"/>
            </a:schemeClr>
          </a:solidFill>
          <a:ln w="38100">
            <a:solidFill>
              <a:schemeClr val="accent3"/>
            </a:solidFill>
            <a:miter lim="800000"/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</a:t>
            </a:r>
          </a:p>
          <a:p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89145" y="3407221"/>
            <a:ext cx="2560320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3349821" y="3407221"/>
            <a:ext cx="2560320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6305035" y="3407221"/>
            <a:ext cx="2560320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9174480" y="3407221"/>
            <a:ext cx="2560320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9" name="Title 28"/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72CD6B6-9C07-420E-9231-F63233160B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4760" y="3972535"/>
            <a:ext cx="2560320" cy="1233468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8F24A27-0605-44A5-AC6D-02C755F07B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50814" y="3972535"/>
            <a:ext cx="2560320" cy="1233468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1ADA441C-C4BE-4EAB-8819-5C78BDC65DA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8426" y="3963531"/>
            <a:ext cx="2560320" cy="1233468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E708554F-2173-4A8D-B673-E68B1415F3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74480" y="3972535"/>
            <a:ext cx="2560320" cy="1233468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60724D-7DC9-41A3-B4D7-9EFE4E7F65AF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43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Tex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 lIns="91440" rIns="91440" anchor="ctr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36 pt.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1747764"/>
            <a:ext cx="5524500" cy="11781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/>
                </a:solidFill>
              </a:defRPr>
            </a:lvl2pPr>
          </a:lstStyle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dolore.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55245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 cap="none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33" hasCustomPrompt="1"/>
          </p:nvPr>
        </p:nvSpPr>
        <p:spPr>
          <a:xfrm>
            <a:off x="457200" y="3079286"/>
            <a:ext cx="5522976" cy="31691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 marL="1097280" indent="-292608">
              <a:lnSpc>
                <a:spcPct val="100000"/>
              </a:lnSpc>
              <a:buFont typeface="Arial" panose="020B0604020202020204" pitchFamily="34" charset="0"/>
              <a:buChar char="▫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276B16-28A0-4B86-897C-30382FC3EBB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34200" y="1942092"/>
            <a:ext cx="4818450" cy="923330"/>
          </a:xfrm>
        </p:spPr>
        <p:txBody>
          <a:bodyPr>
            <a:spAutoFit/>
          </a:bodyPr>
          <a:lstStyle>
            <a:lvl1pPr>
              <a:defRPr sz="2800" cap="none" baseline="0"/>
            </a:lvl1pPr>
            <a:lvl2pPr marL="295275" indent="-285750">
              <a:buClr>
                <a:schemeClr val="accent3"/>
              </a:buClr>
              <a:buSzPct val="110000"/>
              <a:buFont typeface="Arial" panose="020B0604020202020204" pitchFamily="34" charset="0"/>
              <a:buChar char="‒"/>
              <a:defRPr sz="1600" cap="none" baseline="0">
                <a:solidFill>
                  <a:schemeClr val="accent3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“Click to edit text”</a:t>
            </a:r>
          </a:p>
          <a:p>
            <a:pPr lvl="1"/>
            <a:r>
              <a:rPr lang="en-US"/>
              <a:t>To have source text, hit the bullet indent button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2558DF-6B9E-4F30-9907-341ECFEE0592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62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Quotes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198" y="381000"/>
            <a:ext cx="10287000" cy="693337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lang="en-US" sz="3200" b="1" i="0" kern="1200" cap="none" baseline="0" dirty="0">
                <a:solidFill>
                  <a:schemeClr val="tx1"/>
                </a:solidFill>
                <a:latin typeface="+mn-lt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199" y="1243584"/>
            <a:ext cx="10286999" cy="49137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 cap="none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5541CB-C5CF-406B-A04F-B92D0DF858F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950142"/>
            <a:ext cx="5524500" cy="4298258"/>
          </a:xfrm>
        </p:spPr>
        <p:txBody>
          <a:bodyPr/>
          <a:lstStyle>
            <a:lvl1pPr>
              <a:buFontTx/>
              <a:buNone/>
              <a:defRPr cap="none" baseline="0"/>
            </a:lvl1pPr>
            <a:lvl2pPr marL="352425" indent="-342900">
              <a:buClr>
                <a:schemeClr val="accent3"/>
              </a:buClr>
              <a:buFont typeface="Arial" panose="020B0604020202020204" pitchFamily="34" charset="0"/>
              <a:buChar char="‒"/>
              <a:defRPr sz="1600" cap="none" baseline="0">
                <a:solidFill>
                  <a:schemeClr val="accent3"/>
                </a:solidFill>
              </a:defRPr>
            </a:lvl2pPr>
            <a:lvl3pPr marL="0" indent="0">
              <a:buFontTx/>
              <a:buNone/>
              <a:defRPr/>
            </a:lvl3pPr>
            <a:lvl4pPr marL="346075" indent="0">
              <a:buFontTx/>
              <a:buNone/>
              <a:defRPr/>
            </a:lvl4pPr>
            <a:lvl5pPr marL="1203325" indent="0">
              <a:buFontTx/>
              <a:buNone/>
              <a:defRPr/>
            </a:lvl5pPr>
          </a:lstStyle>
          <a:p>
            <a:pPr lvl="0"/>
            <a:r>
              <a:rPr lang="en-US"/>
              <a:t>“Click to edit textbox text”</a:t>
            </a:r>
          </a:p>
          <a:p>
            <a:pPr lvl="1"/>
            <a:r>
              <a:rPr lang="en-US"/>
              <a:t>Source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4F11A7-B65F-415E-B94A-A94E3E68351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99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Blank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lnSpc>
                <a:spcPct val="100000"/>
              </a:lnSpc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55245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DB5DA-42BB-4CA2-904F-B5CFF726EB86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103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ank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C7C9F-14F4-4ECF-8292-C40685236926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94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3A80F-4B09-474F-AC6A-0B559CF8FE7E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96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1425A4-6157-4D15-BE18-F6681CAEFE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71075" y="1148641"/>
            <a:ext cx="9524999" cy="2095453"/>
          </a:xfrm>
        </p:spPr>
        <p:txBody>
          <a:bodyPr anchor="b" anchorCtr="0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71075" y="3914346"/>
            <a:ext cx="4838700" cy="299750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 algn="l"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Month 00, 2020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ABAFCE-37DF-C848-A96E-2E4CDBC39F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71075" y="3408284"/>
            <a:ext cx="4838700" cy="39856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E1491870-16CB-40BB-9E5B-333D9C5427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-32656"/>
            <a:ext cx="10394950" cy="1149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>
                <a:solidFill>
                  <a:srgbClr val="FFFF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Disclaimer: Presentation Option Only</a:t>
            </a:r>
            <a:endParaRPr kumimoji="0" lang="en-US" altLang="en-US" sz="24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BC0FF5-A126-46DF-881C-1891EF77FC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315200" y="5716007"/>
            <a:ext cx="4174376" cy="414204"/>
          </a:xfrm>
          <a:prstGeom prst="rect">
            <a:avLst/>
          </a:prstGeom>
        </p:spPr>
      </p:pic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F04DE967-185D-40A6-8C0D-9C8B22C07067}"/>
              </a:ext>
            </a:extLst>
          </p:cNvPr>
          <p:cNvSpPr txBox="1">
            <a:spLocks/>
          </p:cNvSpPr>
          <p:nvPr userDrawn="1"/>
        </p:nvSpPr>
        <p:spPr>
          <a:xfrm>
            <a:off x="2509000" y="6548607"/>
            <a:ext cx="7423150" cy="215444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defPPr>
              <a:defRPr lang="en-US"/>
            </a:defPPr>
            <a:lvl1pPr>
              <a:defRPr sz="800" cap="all" baseline="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2024 THE MITRE CORPORATION. All rights reserved. Approved for Public Release; Distribution Unlimited. Case Number 18-2559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45483-2A20-AE41-AAC7-9F078E21BB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13637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30" hasCustomPrompt="1"/>
          </p:nvPr>
        </p:nvSpPr>
        <p:spPr>
          <a:xfrm>
            <a:off x="1219200" y="2220913"/>
            <a:ext cx="9715500" cy="3727450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video to placeholder or click on icon to place video from file.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693337"/>
          </a:xfrm>
        </p:spPr>
        <p:txBody>
          <a:bodyPr anchor="ctr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112776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29D446-8F95-48AE-89AE-FBA09C8C3FCA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084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84048"/>
            <a:ext cx="11277600" cy="693337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0622"/>
            <a:ext cx="112776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29"/>
          </p:nvPr>
        </p:nvSpPr>
        <p:spPr>
          <a:xfrm>
            <a:off x="1219200" y="2220913"/>
            <a:ext cx="9715500" cy="3727450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i="0">
                <a:solidFill>
                  <a:srgbClr val="0B2338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691912-0D51-4625-BCF6-2DC607E7F310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859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 anchor="t"/>
          <a:lstStyle>
            <a:lvl1pPr algn="ctr">
              <a:defRPr sz="3200"/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29"/>
          </p:nvPr>
        </p:nvSpPr>
        <p:spPr>
          <a:xfrm>
            <a:off x="1033182" y="2055258"/>
            <a:ext cx="4389120" cy="4206240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i="0">
                <a:solidFill>
                  <a:srgbClr val="0B2338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112776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2048032"/>
            <a:ext cx="5638800" cy="4213466"/>
          </a:xfrm>
          <a:prstGeom prst="rect">
            <a:avLst/>
          </a:prstGeom>
        </p:spPr>
        <p:txBody>
          <a:bodyPr>
            <a:noAutofit/>
          </a:bodyPr>
          <a:lstStyle>
            <a:lvl5pPr marL="1097280" indent="-292608">
              <a:buFont typeface="Courier New" charset="0"/>
              <a:buChar char="o"/>
              <a:defRPr/>
            </a:lvl5pPr>
          </a:lstStyle>
          <a:p>
            <a:pPr lvl="1"/>
            <a:r>
              <a:rPr lang="en-US"/>
              <a:t>Second level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1CD7E1-2D1F-45CC-8991-0AFB4CE00A2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82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e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30"/>
          </p:nvPr>
        </p:nvSpPr>
        <p:spPr>
          <a:xfrm>
            <a:off x="6835140" y="1482602"/>
            <a:ext cx="4389120" cy="4765797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i="0">
                <a:solidFill>
                  <a:srgbClr val="0B2338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29"/>
          </p:nvPr>
        </p:nvSpPr>
        <p:spPr>
          <a:xfrm>
            <a:off x="1033182" y="1482602"/>
            <a:ext cx="4389120" cy="4765797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i="0">
                <a:solidFill>
                  <a:srgbClr val="0B2338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6110B8-B9E5-4246-B47F-CD94B48C5BC1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766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34440"/>
            <a:ext cx="112776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29"/>
          </p:nvPr>
        </p:nvSpPr>
        <p:spPr>
          <a:xfrm>
            <a:off x="1219200" y="2220913"/>
            <a:ext cx="9715500" cy="3727450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i="0">
                <a:solidFill>
                  <a:srgbClr val="0B2338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81A30-CC92-4726-A92B-33943355A586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984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39801"/>
            <a:ext cx="112776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29"/>
          </p:nvPr>
        </p:nvSpPr>
        <p:spPr>
          <a:xfrm>
            <a:off x="1219200" y="2220913"/>
            <a:ext cx="9715500" cy="3727450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i="0">
                <a:solidFill>
                  <a:srgbClr val="0B2338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121966-19EA-4D11-9FC9-0C873119044C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611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_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200"/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55245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94635" y="1780163"/>
            <a:ext cx="2297266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6172200" y="5245538"/>
            <a:ext cx="1714927" cy="76206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8492902" y="1469403"/>
            <a:ext cx="15740" cy="466344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/>
          <p:cNvSpPr>
            <a:spLocks noGrp="1"/>
          </p:cNvSpPr>
          <p:nvPr>
            <p:ph sz="quarter" idx="23"/>
          </p:nvPr>
        </p:nvSpPr>
        <p:spPr>
          <a:xfrm>
            <a:off x="8487858" y="1907761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8738328" y="3257819"/>
            <a:ext cx="710472" cy="27585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2017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569200" y="1803748"/>
            <a:ext cx="723450" cy="22985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2016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6172200" y="3203490"/>
            <a:ext cx="1714927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19" name="Content Placeholder 12"/>
          <p:cNvSpPr>
            <a:spLocks noGrp="1"/>
          </p:cNvSpPr>
          <p:nvPr>
            <p:ph sz="quarter" idx="36"/>
          </p:nvPr>
        </p:nvSpPr>
        <p:spPr>
          <a:xfrm>
            <a:off x="7986918" y="5402375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12"/>
          <p:cNvSpPr>
            <a:spLocks noGrp="1"/>
          </p:cNvSpPr>
          <p:nvPr>
            <p:ph sz="quarter" idx="38"/>
          </p:nvPr>
        </p:nvSpPr>
        <p:spPr>
          <a:xfrm>
            <a:off x="7986918" y="3346405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3" name="Content Placeholder 12"/>
          <p:cNvSpPr>
            <a:spLocks noGrp="1"/>
          </p:cNvSpPr>
          <p:nvPr>
            <p:ph sz="quarter" idx="40"/>
          </p:nvPr>
        </p:nvSpPr>
        <p:spPr>
          <a:xfrm>
            <a:off x="8487858" y="4545414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7569200" y="4428942"/>
            <a:ext cx="723450" cy="212222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9094634" y="4422905"/>
            <a:ext cx="2268913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738328" y="5291009"/>
            <a:ext cx="710472" cy="22123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EFCD65FE-8E21-4D83-BA34-36B16ADDC6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5111" y="1950142"/>
            <a:ext cx="5190417" cy="4264311"/>
          </a:xfrm>
          <a:prstGeom prst="rect">
            <a:avLst/>
          </a:prstGeom>
        </p:spPr>
        <p:txBody>
          <a:bodyPr>
            <a:noAutofit/>
          </a:bodyPr>
          <a:lstStyle>
            <a:lvl5pPr marL="1097280" indent="-292608">
              <a:buFont typeface="Courier New" charset="0"/>
              <a:buChar char="o"/>
              <a:defRPr/>
            </a:lvl5pPr>
          </a:lstStyle>
          <a:p>
            <a:pPr lvl="1"/>
            <a:r>
              <a:rPr lang="en-US"/>
              <a:t>Second level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F4907B-AB42-4085-A733-84543E3891E5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5221AF0-44E5-435A-A5F3-80703E0176B8}"/>
              </a:ext>
            </a:extLst>
          </p:cNvPr>
          <p:cNvSpPr/>
          <p:nvPr userDrawn="1"/>
        </p:nvSpPr>
        <p:spPr>
          <a:xfrm>
            <a:off x="8403336" y="1828800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D3DE4E3-7AB4-4F9F-A21F-5ABD1FBFD442}"/>
              </a:ext>
            </a:extLst>
          </p:cNvPr>
          <p:cNvSpPr/>
          <p:nvPr userDrawn="1"/>
        </p:nvSpPr>
        <p:spPr>
          <a:xfrm>
            <a:off x="8403336" y="3239295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65ACCE7-B0BD-4653-8D2D-FAC99EC5ABC7}"/>
              </a:ext>
            </a:extLst>
          </p:cNvPr>
          <p:cNvSpPr/>
          <p:nvPr userDrawn="1"/>
        </p:nvSpPr>
        <p:spPr>
          <a:xfrm>
            <a:off x="8390658" y="444518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00ABA0F-68A8-439D-9E59-6E822802F7B9}"/>
              </a:ext>
            </a:extLst>
          </p:cNvPr>
          <p:cNvSpPr/>
          <p:nvPr userDrawn="1"/>
        </p:nvSpPr>
        <p:spPr>
          <a:xfrm>
            <a:off x="8390636" y="530091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648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_Extend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200"/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55245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94635" y="1780163"/>
            <a:ext cx="2297266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6172200" y="5245538"/>
            <a:ext cx="1714927" cy="76206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cxnSp>
        <p:nvCxnSpPr>
          <p:cNvPr id="12" name="Straight Connector 11"/>
          <p:cNvCxnSpPr>
            <a:cxnSpLocks/>
          </p:cNvCxnSpPr>
          <p:nvPr userDrawn="1"/>
        </p:nvCxnSpPr>
        <p:spPr>
          <a:xfrm flipH="1">
            <a:off x="8497870" y="1469403"/>
            <a:ext cx="18642" cy="5523193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/>
          <p:cNvSpPr>
            <a:spLocks noGrp="1"/>
          </p:cNvSpPr>
          <p:nvPr>
            <p:ph sz="quarter" idx="23"/>
          </p:nvPr>
        </p:nvSpPr>
        <p:spPr>
          <a:xfrm>
            <a:off x="8487858" y="1907761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8738328" y="3257819"/>
            <a:ext cx="710472" cy="27585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2011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569200" y="1803748"/>
            <a:ext cx="723450" cy="22985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2010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6172200" y="3203490"/>
            <a:ext cx="1714927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19" name="Content Placeholder 12"/>
          <p:cNvSpPr>
            <a:spLocks noGrp="1"/>
          </p:cNvSpPr>
          <p:nvPr>
            <p:ph sz="quarter" idx="36"/>
          </p:nvPr>
        </p:nvSpPr>
        <p:spPr>
          <a:xfrm>
            <a:off x="7986918" y="5402375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12"/>
          <p:cNvSpPr>
            <a:spLocks noGrp="1"/>
          </p:cNvSpPr>
          <p:nvPr>
            <p:ph sz="quarter" idx="38"/>
          </p:nvPr>
        </p:nvSpPr>
        <p:spPr>
          <a:xfrm>
            <a:off x="7986918" y="3346405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3" name="Content Placeholder 12"/>
          <p:cNvSpPr>
            <a:spLocks noGrp="1"/>
          </p:cNvSpPr>
          <p:nvPr>
            <p:ph sz="quarter" idx="40"/>
          </p:nvPr>
        </p:nvSpPr>
        <p:spPr>
          <a:xfrm>
            <a:off x="8487858" y="4545414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7569200" y="4428942"/>
            <a:ext cx="723450" cy="212222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2014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9094634" y="4422905"/>
            <a:ext cx="2268913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738328" y="5291009"/>
            <a:ext cx="710472" cy="22123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2015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3B489350-C810-F747-8618-803CE32AB65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08811" y="3782139"/>
            <a:ext cx="2268913" cy="54249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Secondary timeline event.</a:t>
            </a:r>
          </a:p>
        </p:txBody>
      </p:sp>
      <p:sp>
        <p:nvSpPr>
          <p:cNvPr id="31" name="Content Placeholder 12">
            <a:extLst>
              <a:ext uri="{FF2B5EF4-FFF2-40B4-BE49-F238E27FC236}">
                <a16:creationId xmlns:a16="http://schemas.microsoft.com/office/drawing/2014/main" id="{FFF08DC9-5516-C943-85E4-AF95CAA8B3CA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8481942" y="3940632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C6163C09-67F3-46C5-86D7-A7A826259F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5111" y="1947672"/>
            <a:ext cx="5190417" cy="4300728"/>
          </a:xfrm>
          <a:prstGeom prst="rect">
            <a:avLst/>
          </a:prstGeom>
        </p:spPr>
        <p:txBody>
          <a:bodyPr>
            <a:noAutofit/>
          </a:bodyPr>
          <a:lstStyle>
            <a:lvl5pPr marL="1097280" indent="-292608">
              <a:buFont typeface="Courier New" charset="0"/>
              <a:buChar char="o"/>
              <a:defRPr/>
            </a:lvl5pPr>
          </a:lstStyle>
          <a:p>
            <a:pPr lvl="1"/>
            <a:r>
              <a:rPr lang="en-US"/>
              <a:t>Second level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6614CE4-CA70-4BC9-9A09-C7D82F305081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4F3D3AA6-F496-48FD-B37C-CFD89D97114D}"/>
              </a:ext>
            </a:extLst>
          </p:cNvPr>
          <p:cNvSpPr/>
          <p:nvPr userDrawn="1"/>
        </p:nvSpPr>
        <p:spPr>
          <a:xfrm>
            <a:off x="8403336" y="1828800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021F34B-1160-4557-9863-AE5D2033D5DD}"/>
              </a:ext>
            </a:extLst>
          </p:cNvPr>
          <p:cNvSpPr/>
          <p:nvPr userDrawn="1"/>
        </p:nvSpPr>
        <p:spPr>
          <a:xfrm>
            <a:off x="8403336" y="3239295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2785919-2DE5-4BD9-8676-3E37BEF19754}"/>
              </a:ext>
            </a:extLst>
          </p:cNvPr>
          <p:cNvSpPr/>
          <p:nvPr userDrawn="1"/>
        </p:nvSpPr>
        <p:spPr>
          <a:xfrm>
            <a:off x="8390658" y="444518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E9DA351-B5CC-4C16-B498-9DA5317EC3DB}"/>
              </a:ext>
            </a:extLst>
          </p:cNvPr>
          <p:cNvSpPr/>
          <p:nvPr userDrawn="1"/>
        </p:nvSpPr>
        <p:spPr>
          <a:xfrm>
            <a:off x="8390636" y="530091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5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_Extend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65111" y="389583"/>
            <a:ext cx="7620000" cy="585216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5602224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94635" y="1780163"/>
            <a:ext cx="2297266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6172200" y="5245538"/>
            <a:ext cx="1714927" cy="76206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cxnSp>
        <p:nvCxnSpPr>
          <p:cNvPr id="12" name="Straight Connector 11"/>
          <p:cNvCxnSpPr>
            <a:cxnSpLocks/>
          </p:cNvCxnSpPr>
          <p:nvPr userDrawn="1"/>
        </p:nvCxnSpPr>
        <p:spPr>
          <a:xfrm flipH="1">
            <a:off x="8500772" y="0"/>
            <a:ext cx="18288" cy="5998247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/>
          <p:cNvSpPr>
            <a:spLocks noGrp="1"/>
          </p:cNvSpPr>
          <p:nvPr>
            <p:ph sz="quarter" idx="23"/>
          </p:nvPr>
        </p:nvSpPr>
        <p:spPr>
          <a:xfrm>
            <a:off x="8487858" y="1907761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8738328" y="3257819"/>
            <a:ext cx="710472" cy="27585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2017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569200" y="1803748"/>
            <a:ext cx="723450" cy="22985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2016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6172200" y="3203490"/>
            <a:ext cx="1714927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19" name="Content Placeholder 12"/>
          <p:cNvSpPr>
            <a:spLocks noGrp="1"/>
          </p:cNvSpPr>
          <p:nvPr>
            <p:ph sz="quarter" idx="36"/>
          </p:nvPr>
        </p:nvSpPr>
        <p:spPr>
          <a:xfrm>
            <a:off x="7986918" y="5402443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12"/>
          <p:cNvSpPr>
            <a:spLocks noGrp="1"/>
          </p:cNvSpPr>
          <p:nvPr>
            <p:ph sz="quarter" idx="38"/>
          </p:nvPr>
        </p:nvSpPr>
        <p:spPr>
          <a:xfrm>
            <a:off x="7986918" y="3346405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3" name="Content Placeholder 12"/>
          <p:cNvSpPr>
            <a:spLocks noGrp="1"/>
          </p:cNvSpPr>
          <p:nvPr>
            <p:ph sz="quarter" idx="40"/>
          </p:nvPr>
        </p:nvSpPr>
        <p:spPr>
          <a:xfrm>
            <a:off x="8487858" y="4545414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7569200" y="4428942"/>
            <a:ext cx="723450" cy="212222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9094634" y="4422905"/>
            <a:ext cx="2268913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738328" y="5291009"/>
            <a:ext cx="710472" cy="22123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1CC5B96-EADC-144C-B345-5D69DE7E13B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08811" y="3782139"/>
            <a:ext cx="2268913" cy="54249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Secondary timeline event.</a:t>
            </a:r>
          </a:p>
        </p:txBody>
      </p:sp>
      <p:sp>
        <p:nvSpPr>
          <p:cNvPr id="30" name="Content Placeholder 12">
            <a:extLst>
              <a:ext uri="{FF2B5EF4-FFF2-40B4-BE49-F238E27FC236}">
                <a16:creationId xmlns:a16="http://schemas.microsoft.com/office/drawing/2014/main" id="{36F3249E-7F49-2146-8A31-74BE6B6932AB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8481942" y="3940632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9A045578-08BA-467F-A528-43EAFE62D5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019" y="1947672"/>
            <a:ext cx="5190417" cy="4300728"/>
          </a:xfrm>
          <a:prstGeom prst="rect">
            <a:avLst/>
          </a:prstGeom>
        </p:spPr>
        <p:txBody>
          <a:bodyPr>
            <a:noAutofit/>
          </a:bodyPr>
          <a:lstStyle>
            <a:lvl5pPr marL="1097280" indent="-292608">
              <a:buFont typeface="Courier New" charset="0"/>
              <a:buChar char="o"/>
              <a:defRPr/>
            </a:lvl5pPr>
          </a:lstStyle>
          <a:p>
            <a:pPr lvl="1"/>
            <a:r>
              <a:rPr lang="en-US"/>
              <a:t>Second level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CE55179-E9D2-43F4-AFF0-971EB8B01535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45880C37-78FE-4CF8-A2D1-9F2096A9AD86}"/>
              </a:ext>
            </a:extLst>
          </p:cNvPr>
          <p:cNvSpPr/>
          <p:nvPr userDrawn="1"/>
        </p:nvSpPr>
        <p:spPr>
          <a:xfrm>
            <a:off x="8403336" y="1828800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19981EC-B700-40AA-9BBB-FC70A2A99716}"/>
              </a:ext>
            </a:extLst>
          </p:cNvPr>
          <p:cNvSpPr/>
          <p:nvPr userDrawn="1"/>
        </p:nvSpPr>
        <p:spPr>
          <a:xfrm>
            <a:off x="8403336" y="3239295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56CBAE5-196B-4DE0-83DB-84C7B9E8C8AE}"/>
              </a:ext>
            </a:extLst>
          </p:cNvPr>
          <p:cNvSpPr/>
          <p:nvPr userDrawn="1"/>
        </p:nvSpPr>
        <p:spPr>
          <a:xfrm>
            <a:off x="8390658" y="444518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29236D2-34B2-470A-A875-2D451B66B602}"/>
              </a:ext>
            </a:extLst>
          </p:cNvPr>
          <p:cNvSpPr/>
          <p:nvPr userDrawn="1"/>
        </p:nvSpPr>
        <p:spPr>
          <a:xfrm>
            <a:off x="8390636" y="530091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770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-51955" y="3319397"/>
            <a:ext cx="12297875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924539" y="1079567"/>
            <a:ext cx="3502393" cy="8327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Arial 18 pt.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non magna.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, </a:t>
            </a:r>
            <a:r>
              <a:rPr lang="en-US" err="1"/>
              <a:t>est</a:t>
            </a:r>
            <a:r>
              <a:rPr lang="en-US"/>
              <a:t> non.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207135" y="2052951"/>
            <a:ext cx="3169526" cy="785783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 baseline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Arial 18 pt.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non magna non. 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883148" y="4869873"/>
            <a:ext cx="3502393" cy="100876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Arial 18 pt.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non magna.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, </a:t>
            </a:r>
            <a:r>
              <a:rPr lang="en-US" err="1"/>
              <a:t>est</a:t>
            </a:r>
            <a:r>
              <a:rPr lang="en-US"/>
              <a:t> non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, nisi </a:t>
            </a:r>
            <a:r>
              <a:rPr lang="en-US" err="1"/>
              <a:t>erat</a:t>
            </a:r>
            <a:r>
              <a:rPr lang="en-US"/>
              <a:t>.</a:t>
            </a:r>
          </a:p>
        </p:txBody>
      </p:sp>
      <p:sp>
        <p:nvSpPr>
          <p:cNvPr id="11" name="Content Placeholder 12"/>
          <p:cNvSpPr>
            <a:spLocks noGrp="1"/>
          </p:cNvSpPr>
          <p:nvPr>
            <p:ph sz="quarter" idx="21"/>
          </p:nvPr>
        </p:nvSpPr>
        <p:spPr>
          <a:xfrm>
            <a:off x="4855492" y="1173805"/>
            <a:ext cx="9144" cy="214969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32867" y="3445093"/>
            <a:ext cx="787056" cy="23998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985343" y="3460258"/>
            <a:ext cx="787056" cy="23998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73157" y="1065919"/>
            <a:ext cx="3672840" cy="1919124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 tIns="91440" anchor="t">
            <a:normAutofit/>
          </a:bodyPr>
          <a:lstStyle>
            <a:lvl1pPr marL="0" indent="0" algn="ctr">
              <a:buNone/>
              <a:defRPr sz="1400" b="0" i="0" cap="none">
                <a:solidFill>
                  <a:srgbClr val="0B2338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31" hasCustomPrompt="1"/>
          </p:nvPr>
        </p:nvSpPr>
        <p:spPr>
          <a:xfrm>
            <a:off x="7772399" y="3972048"/>
            <a:ext cx="3624019" cy="1920240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 tIns="91440" anchor="t">
            <a:normAutofit/>
          </a:bodyPr>
          <a:lstStyle>
            <a:lvl1pPr marL="0" indent="0" algn="ctr">
              <a:buNone/>
              <a:defRPr sz="1400" b="0" i="0" cap="none">
                <a:solidFill>
                  <a:srgbClr val="0B2338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2" hasCustomPrompt="1"/>
          </p:nvPr>
        </p:nvSpPr>
        <p:spPr>
          <a:xfrm>
            <a:off x="6849773" y="2056237"/>
            <a:ext cx="1189328" cy="991352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 tIns="91440" anchor="t">
            <a:normAutofit/>
          </a:bodyPr>
          <a:lstStyle>
            <a:lvl1pPr marL="0" indent="0" algn="ctr">
              <a:buFont typeface="Arial" charset="0"/>
              <a:buNone/>
              <a:defRPr sz="1000" b="0" i="0" cap="none">
                <a:solidFill>
                  <a:srgbClr val="0B2338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r>
              <a:rPr lang="en-US"/>
              <a:t>Drag photo to placeholder or click on icon to place file from file.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9AB02D0F-3CC6-6245-8DB2-80D316CCD2D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371994" y="3879379"/>
            <a:ext cx="2063127" cy="54249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Secondary timeline event.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081D806-57EA-4AF1-804A-82512300C1B8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184C264F-0E9F-491A-B9F1-689D83291E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35687" y="3202946"/>
            <a:ext cx="225425" cy="228600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6D05E11-516A-48DD-915D-750404B133B4}"/>
              </a:ext>
            </a:extLst>
          </p:cNvPr>
          <p:cNvSpPr/>
          <p:nvPr userDrawn="1"/>
        </p:nvSpPr>
        <p:spPr>
          <a:xfrm>
            <a:off x="696997" y="3200856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184C83-DCBA-4EA4-865C-08BB84947FEB}"/>
              </a:ext>
            </a:extLst>
          </p:cNvPr>
          <p:cNvSpPr/>
          <p:nvPr userDrawn="1"/>
        </p:nvSpPr>
        <p:spPr>
          <a:xfrm>
            <a:off x="2647040" y="3205097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07D54D-1928-453C-A10F-D11DAE69D5F4}"/>
              </a:ext>
            </a:extLst>
          </p:cNvPr>
          <p:cNvSpPr/>
          <p:nvPr userDrawn="1"/>
        </p:nvSpPr>
        <p:spPr>
          <a:xfrm>
            <a:off x="2747520" y="3323495"/>
            <a:ext cx="9144" cy="2800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42A626-EA4A-412E-BA23-217FD25FF006}"/>
              </a:ext>
            </a:extLst>
          </p:cNvPr>
          <p:cNvSpPr/>
          <p:nvPr userDrawn="1"/>
        </p:nvSpPr>
        <p:spPr>
          <a:xfrm>
            <a:off x="805702" y="2985860"/>
            <a:ext cx="9144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DB29EC-A6A1-4B64-ABB7-A5081788F7FD}"/>
              </a:ext>
            </a:extLst>
          </p:cNvPr>
          <p:cNvSpPr/>
          <p:nvPr userDrawn="1"/>
        </p:nvSpPr>
        <p:spPr>
          <a:xfrm>
            <a:off x="8771202" y="3295436"/>
            <a:ext cx="9144" cy="6400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305A4E1B-C39C-40EC-B1B1-0EA162CF61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42318" y="3233347"/>
            <a:ext cx="148090" cy="150176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00" b="0" i="0">
                <a:solidFill>
                  <a:schemeClr val="accent4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es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389C5EC8-26B5-4663-B314-DAAC656E735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749141" y="3214007"/>
            <a:ext cx="225425" cy="228600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E3CE03-3EFE-4EAA-9C4F-718840AEC4F4}"/>
              </a:ext>
            </a:extLst>
          </p:cNvPr>
          <p:cNvSpPr/>
          <p:nvPr userDrawn="1"/>
        </p:nvSpPr>
        <p:spPr>
          <a:xfrm>
            <a:off x="6865399" y="3058930"/>
            <a:ext cx="9144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405CF11-6079-4A46-9F66-36F69F7B6F4E}"/>
              </a:ext>
            </a:extLst>
          </p:cNvPr>
          <p:cNvSpPr/>
          <p:nvPr userDrawn="1"/>
        </p:nvSpPr>
        <p:spPr>
          <a:xfrm>
            <a:off x="4846984" y="1045413"/>
            <a:ext cx="9144" cy="21945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C22A85A3-DEB6-42BA-A2FF-9B8761594B0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8666117" y="3205097"/>
            <a:ext cx="225425" cy="228600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9A23BD-AEBB-4BB6-A3F7-B35D4EECB94E}"/>
              </a:ext>
            </a:extLst>
          </p:cNvPr>
          <p:cNvSpPr/>
          <p:nvPr userDrawn="1"/>
        </p:nvSpPr>
        <p:spPr>
          <a:xfrm>
            <a:off x="5309023" y="3394815"/>
            <a:ext cx="9144" cy="1097280"/>
          </a:xfrm>
          <a:prstGeom prst="rect">
            <a:avLst/>
          </a:prstGeom>
          <a:solidFill>
            <a:srgbClr val="D4D3D4"/>
          </a:solidFill>
          <a:ln>
            <a:solidFill>
              <a:srgbClr val="D4D3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97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_Insert_Phot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E17AC25-F717-4983-94F5-E8A87163D49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rgbClr val="FFFF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To add background image: </a:t>
            </a:r>
            <a:br>
              <a:rPr lang="en-US"/>
            </a:br>
            <a:r>
              <a:rPr lang="en-US"/>
              <a:t>1. Navigate to FJ: Images </a:t>
            </a:r>
            <a:br>
              <a:rPr lang="en-US"/>
            </a:br>
            <a:r>
              <a:rPr lang="en-US"/>
              <a:t>2. Select a photo from the featured gallery, “Images for PPT Cover Slides” </a:t>
            </a:r>
            <a:br>
              <a:rPr lang="en-US"/>
            </a:br>
            <a:r>
              <a:rPr lang="en-US"/>
              <a:t>3. Save the desired image to your computer or desired location. </a:t>
            </a:r>
            <a:br>
              <a:rPr lang="en-US"/>
            </a:br>
            <a:r>
              <a:rPr lang="en-US"/>
              <a:t>4. Next, click on the icon &amp; choose image from the saved location. </a:t>
            </a:r>
            <a:br>
              <a:rPr lang="en-US"/>
            </a:br>
            <a:r>
              <a:rPr lang="en-US"/>
              <a:t>5. Insert image.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2458720"/>
            <a:ext cx="10238874" cy="776708"/>
          </a:xfrm>
        </p:spPr>
        <p:txBody>
          <a:bodyPr anchor="b" anchorCtr="0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1" y="3891232"/>
            <a:ext cx="5201349" cy="29975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Month 00, 2020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ABAFCE-37DF-C848-A96E-2E4CDBC39F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3385170"/>
            <a:ext cx="5714999" cy="398567"/>
          </a:xfrm>
          <a:prstGeom prst="rect">
            <a:avLst/>
          </a:prstGeom>
        </p:spPr>
        <p:txBody>
          <a:bodyPr lIns="91440"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pic>
        <p:nvPicPr>
          <p:cNvPr id="7" name="Picture 6" descr="MITRE Logo">
            <a:extLst>
              <a:ext uri="{FF2B5EF4-FFF2-40B4-BE49-F238E27FC236}">
                <a16:creationId xmlns:a16="http://schemas.microsoft.com/office/drawing/2014/main" id="{D2B49DB9-3783-4CF7-94BA-AB3A845FD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315200" y="5716007"/>
            <a:ext cx="4174376" cy="41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885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E3EA8C-78AF-48A7-A538-DDBFC2B390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6" y="4615356"/>
            <a:ext cx="355600" cy="288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5D9D0C-1FB8-436D-B167-7D9E3864B6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912" y="4993711"/>
            <a:ext cx="496482" cy="486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D3F905-A55F-4DFE-B71C-27C0AD7017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315200" y="5716007"/>
            <a:ext cx="4174376" cy="414204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473F95A-71DA-4E3E-9617-D9C1EF720A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502152"/>
            <a:ext cx="6117336" cy="486327"/>
          </a:xfrm>
        </p:spPr>
        <p:txBody>
          <a:bodyPr/>
          <a:lstStyle>
            <a:lvl1pPr>
              <a:defRPr b="0"/>
            </a:lvl1pPr>
            <a:lvl2pPr>
              <a:defRPr/>
            </a:lvl2pPr>
            <a:lvl3pPr marL="0" indent="0">
              <a:buFontTx/>
              <a:buNone/>
              <a:defRPr/>
            </a:lvl3pPr>
            <a:lvl4pPr marL="346075" indent="0">
              <a:buFontTx/>
              <a:buNone/>
              <a:defRPr/>
            </a:lvl4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27621E69-3136-412D-9F02-7617ED327F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-32656"/>
            <a:ext cx="10394950" cy="1149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>
                <a:solidFill>
                  <a:srgbClr val="FFFF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Disclaimer: Presentation Option Only</a:t>
            </a:r>
            <a:endParaRPr kumimoji="0" lang="en-US" altLang="en-US" sz="24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E1BCF-F049-4694-80D2-913C99FD72E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4004767"/>
            <a:ext cx="6117336" cy="486327"/>
          </a:xfrm>
        </p:spPr>
        <p:txBody>
          <a:bodyPr/>
          <a:lstStyle>
            <a:lvl2pPr>
              <a:defRPr b="0"/>
            </a:lvl2pPr>
          </a:lstStyle>
          <a:p>
            <a:pPr lvl="1"/>
            <a:r>
              <a:rPr lang="en-US"/>
              <a:t>email@mitre.org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104053-087A-439B-AB7E-3D867AA16C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9394" y="4510317"/>
            <a:ext cx="5645142" cy="485775"/>
          </a:xfrm>
        </p:spPr>
        <p:txBody>
          <a:bodyPr/>
          <a:lstStyle>
            <a:lvl2pPr>
              <a:defRPr b="0"/>
            </a:lvl2pPr>
          </a:lstStyle>
          <a:p>
            <a:pPr lvl="1"/>
            <a:r>
              <a:rPr lang="en-US"/>
              <a:t>@</a:t>
            </a:r>
            <a:r>
              <a:rPr lang="en-US" err="1"/>
              <a:t>TwitterHandle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AD7FCA-DE2C-4CCC-8673-38B74D10C4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94" y="5063666"/>
            <a:ext cx="5647676" cy="511825"/>
          </a:xfrm>
        </p:spPr>
        <p:txBody>
          <a:bodyPr/>
          <a:lstStyle>
            <a:lvl2pPr>
              <a:defRPr b="0"/>
            </a:lvl2pPr>
          </a:lstStyle>
          <a:p>
            <a:pPr lvl="1"/>
            <a:r>
              <a:rPr lang="en-US"/>
              <a:t>linkedin.com/in/</a:t>
            </a:r>
            <a:r>
              <a:rPr lang="en-US" err="1"/>
              <a:t>firstnamelastname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20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_disclaimer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5A9BEE-33FC-4028-A95F-D2A7B8D4D3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497263"/>
            <a:ext cx="4765675" cy="589995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/>
              <a:t>Project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33CC0-0812-4E22-B6BB-A0C1CC7F5A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315200" y="5716007"/>
            <a:ext cx="4174376" cy="414204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5C892AD-B5C2-4E9D-A06B-A6C82AAA04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3220" y="122237"/>
            <a:ext cx="11666481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>
                <a:solidFill>
                  <a:srgbClr val="FFFF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Disclaimer: Presentation Option Only</a:t>
            </a:r>
            <a:br>
              <a:rPr lang="en-US"/>
            </a:br>
            <a:r>
              <a:rPr lang="en-US"/>
              <a:t>If needed, use this slide to add required contract or project information specific to your sponsor.</a:t>
            </a:r>
            <a:endParaRPr kumimoji="0" lang="en-US" altLang="en-US" sz="24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51AAF-6249-4F73-8776-E5F115F07B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125221"/>
            <a:ext cx="4765675" cy="589995"/>
          </a:xfrm>
        </p:spPr>
        <p:txBody>
          <a:bodyPr/>
          <a:lstStyle/>
          <a:p>
            <a:pPr lvl="0"/>
            <a:r>
              <a:rPr lang="en-US"/>
              <a:t>Project Number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1EB0F6-AF25-4D65-BA70-6616444B81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199" y="4736054"/>
            <a:ext cx="4765675" cy="590550"/>
          </a:xfrm>
        </p:spPr>
        <p:txBody>
          <a:bodyPr/>
          <a:lstStyle/>
          <a:p>
            <a:pPr lvl="0"/>
            <a:r>
              <a:rPr lang="en-US"/>
              <a:t>Disclaimer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442EE8-2D01-457F-96E2-EB3DA9BD68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1437"/>
            <a:ext cx="4765675" cy="611187"/>
          </a:xfrm>
        </p:spPr>
        <p:txBody>
          <a:bodyPr/>
          <a:lstStyle/>
          <a:p>
            <a:pPr lvl="1"/>
            <a:r>
              <a:rPr lang="en-US"/>
              <a:t>Additional text</a:t>
            </a:r>
          </a:p>
        </p:txBody>
      </p:sp>
    </p:spTree>
    <p:extLst>
      <p:ext uri="{BB962C8B-B14F-4D97-AF65-F5344CB8AC3E}">
        <p14:creationId xmlns:p14="http://schemas.microsoft.com/office/powerpoint/2010/main" val="26374731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005B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0806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Text_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5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5888334" cy="68580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photo to placeholder or click on icon to place photo from file. Ensure image is large enough in size and resolution.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096000" y="394005"/>
            <a:ext cx="5630974" cy="584775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105236" y="1271754"/>
            <a:ext cx="5630974" cy="1200329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>
              <a:defRPr b="0">
                <a:solidFill>
                  <a:schemeClr val="tx2"/>
                </a:solidFill>
              </a:defRPr>
            </a:lvl1pPr>
            <a:lvl2pPr marL="9525" indent="0">
              <a:lnSpc>
                <a:spcPct val="100000"/>
              </a:lnSpc>
              <a:buFontTx/>
              <a:buNone/>
              <a:defRPr>
                <a:solidFill>
                  <a:schemeClr val="tx1"/>
                </a:solidFill>
              </a:defRPr>
            </a:lvl2pPr>
          </a:lstStyle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dolore.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6" hasCustomPrompt="1"/>
          </p:nvPr>
        </p:nvSpPr>
        <p:spPr>
          <a:xfrm>
            <a:off x="6105236" y="2798064"/>
            <a:ext cx="5630974" cy="3456432"/>
          </a:xfrm>
          <a:prstGeom prst="rect">
            <a:avLst/>
          </a:prstGeom>
        </p:spPr>
        <p:txBody>
          <a:bodyPr lIns="91440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 marL="1147572" indent="-342900">
              <a:lnSpc>
                <a:spcPct val="100000"/>
              </a:lnSpc>
              <a:defRPr lang="en-US" sz="2200" b="0" i="0" kern="1200" baseline="0" dirty="0">
                <a:solidFill>
                  <a:schemeClr val="tx1"/>
                </a:solidFill>
                <a:latin typeface="+mn-lt"/>
                <a:ea typeface="Arial Narrow" charset="0"/>
                <a:cs typeface="Arial Narrow" charset="0"/>
              </a:defRPr>
            </a:lvl5pPr>
            <a:lvl6pPr>
              <a:lnSpc>
                <a:spcPct val="100000"/>
              </a:lnSpc>
              <a:defRPr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defRPr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Arial 24 pt. Edit master text styles</a:t>
            </a:r>
          </a:p>
          <a:p>
            <a:pPr lvl="1"/>
            <a:r>
              <a:rPr lang="en-US"/>
              <a:t>Arial 24 PT. Second level</a:t>
            </a:r>
          </a:p>
          <a:p>
            <a:pPr lvl="2"/>
            <a:r>
              <a:rPr lang="en-US"/>
              <a:t>Arial 24 PT. Third level</a:t>
            </a:r>
          </a:p>
          <a:p>
            <a:pPr lvl="3"/>
            <a:r>
              <a:rPr lang="en-US"/>
              <a:t>Arial 24 PT. Fourth level</a:t>
            </a:r>
          </a:p>
          <a:p>
            <a:pPr lvl="4"/>
            <a:r>
              <a:rPr lang="en-US"/>
              <a:t>Arial 22 PT. Fifth level</a:t>
            </a:r>
          </a:p>
          <a:p>
            <a:pPr lvl="5"/>
            <a:r>
              <a:rPr lang="en-US"/>
              <a:t>Arial 18 PT. Sixth level</a:t>
            </a:r>
          </a:p>
          <a:p>
            <a:pPr lvl="6"/>
            <a:r>
              <a:rPr lang="en-US"/>
              <a:t>Arial 16 PT. Seventh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FA25F6-C9BE-4D77-A821-2D5BB0C1BEF0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90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eft With Text_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5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5888334" cy="6858001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Ensure image is large enough in size and resolution.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096000" y="394005"/>
            <a:ext cx="5630974" cy="584775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105236" y="1271754"/>
            <a:ext cx="5630974" cy="1200329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>
              <a:defRPr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/>
                </a:solidFill>
              </a:defRPr>
            </a:lvl2pPr>
          </a:lstStyle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dolore.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6" hasCustomPrompt="1"/>
          </p:nvPr>
        </p:nvSpPr>
        <p:spPr>
          <a:xfrm>
            <a:off x="6105236" y="2798064"/>
            <a:ext cx="5630974" cy="3456432"/>
          </a:xfrm>
          <a:prstGeom prst="rect">
            <a:avLst/>
          </a:prstGeom>
        </p:spPr>
        <p:txBody>
          <a:bodyPr lIns="91440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 marL="1147572" indent="-342900">
              <a:lnSpc>
                <a:spcPct val="100000"/>
              </a:lnSpc>
              <a:defRPr lang="en-US" sz="2200" b="0" i="0" kern="1200" baseline="0" dirty="0">
                <a:solidFill>
                  <a:schemeClr val="tx1"/>
                </a:solidFill>
                <a:latin typeface="+mn-lt"/>
                <a:ea typeface="Arial Narrow" charset="0"/>
                <a:cs typeface="Arial Narrow" charset="0"/>
              </a:defRPr>
            </a:lvl5pPr>
            <a:lvl6pPr>
              <a:lnSpc>
                <a:spcPct val="100000"/>
              </a:lnSpc>
              <a:defRPr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defRPr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Arial 24 pt. Edit master text styles</a:t>
            </a:r>
          </a:p>
          <a:p>
            <a:pPr lvl="1"/>
            <a:r>
              <a:rPr lang="en-US"/>
              <a:t>Arial 24 PT. Second level</a:t>
            </a:r>
          </a:p>
          <a:p>
            <a:pPr lvl="2"/>
            <a:r>
              <a:rPr lang="en-US"/>
              <a:t>Arial 24 PT. Third level</a:t>
            </a:r>
          </a:p>
          <a:p>
            <a:pPr lvl="3"/>
            <a:r>
              <a:rPr lang="en-US"/>
              <a:t>Arial 24 PT. Fourth level</a:t>
            </a:r>
          </a:p>
          <a:p>
            <a:pPr lvl="4"/>
            <a:r>
              <a:rPr lang="en-US"/>
              <a:t>Arial 22 PT. Fifth level</a:t>
            </a:r>
          </a:p>
          <a:p>
            <a:pPr lvl="5"/>
            <a:r>
              <a:rPr lang="en-US"/>
              <a:t>Arial 18 PT. Sixth level</a:t>
            </a:r>
          </a:p>
          <a:p>
            <a:pPr lvl="6"/>
            <a:r>
              <a:rPr lang="en-US"/>
              <a:t>Arial 16 PT. Seventh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FA25F6-C9BE-4D77-A821-2D5BB0C1BEF0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5B14D0C-2D03-43E9-9DF4-E6E47DC0D2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530" y="6483429"/>
            <a:ext cx="621880" cy="23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56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/Statement With Image_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5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-1"/>
            <a:ext cx="5888334" cy="6858001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Ensure image is large enough in size and resolution.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232354" y="1908079"/>
            <a:ext cx="5524500" cy="308392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540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Arial 54 Pt. Lorem Ipsum Dolor Sit </a:t>
            </a:r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Siscut</a:t>
            </a:r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FB9785C-204A-446A-9ECF-E0D327FFBD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530" y="6483429"/>
            <a:ext cx="621880" cy="238387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DC36DDA-936B-4447-A968-8EB694704DE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0934700" y="6487280"/>
            <a:ext cx="800100" cy="2518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99351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/Statement With Image_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5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-1"/>
            <a:ext cx="5888334" cy="68580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rgbClr val="FFFF00"/>
                </a:solidFill>
              </a:defRPr>
            </a:lvl1pPr>
          </a:lstStyle>
          <a:p>
            <a:r>
              <a:rPr lang="en-US"/>
              <a:t>Drag photo to placeholder or click on icon to place photo from file. Ensure image is large enough in size and resolution.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200276" y="1908079"/>
            <a:ext cx="5524500" cy="308392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540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Arial 54 Pt. Lorem Ipsum Dolor Sit </a:t>
            </a:r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Siscut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01B275-FB20-4A76-ADE6-EB0841D88C3D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108A8C4-304B-47ED-A274-6161218C6EA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0934700" y="6487280"/>
            <a:ext cx="800100" cy="2518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92067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lay Name delete when done">
    <p:bg>
      <p:bgPr>
        <a:solidFill>
          <a:srgbClr val="005B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825702-2AB8-4622-9253-2D45F7040E36}"/>
              </a:ext>
            </a:extLst>
          </p:cNvPr>
          <p:cNvSpPr txBox="1"/>
          <p:nvPr userDrawn="1"/>
        </p:nvSpPr>
        <p:spPr>
          <a:xfrm>
            <a:off x="2856972" y="2148579"/>
            <a:ext cx="6478055" cy="2308324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>
            <a:spAutoFit/>
          </a:bodyPr>
          <a:lstStyle/>
          <a:p>
            <a:pPr algn="ctr"/>
            <a: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  <a:t>MITRE POWERPOINT</a:t>
            </a:r>
          </a:p>
          <a:p>
            <a:pPr algn="ctr"/>
            <a: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  <a:t>TEMPLATE </a:t>
            </a:r>
            <a:b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  <a:t>16x9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52840-C05C-4D4B-B80B-23BD595DD4ED}"/>
              </a:ext>
            </a:extLst>
          </p:cNvPr>
          <p:cNvSpPr txBox="1">
            <a:spLocks/>
          </p:cNvSpPr>
          <p:nvPr userDrawn="1"/>
        </p:nvSpPr>
        <p:spPr>
          <a:xfrm>
            <a:off x="8708613" y="5435532"/>
            <a:ext cx="3073883" cy="64418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800" cap="all" baseline="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tx1"/>
                </a:solidFill>
              </a:rPr>
              <a:t>DELETE FROM DECK WHEN DONE. DO NOT PRINT.</a:t>
            </a:r>
          </a:p>
        </p:txBody>
      </p:sp>
    </p:spTree>
    <p:extLst>
      <p:ext uri="{BB962C8B-B14F-4D97-AF65-F5344CB8AC3E}">
        <p14:creationId xmlns:p14="http://schemas.microsoft.com/office/powerpoint/2010/main" val="7672741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1425A4-6157-4D15-BE18-F6681CAEFE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71075" y="1148641"/>
            <a:ext cx="9524999" cy="2095453"/>
          </a:xfrm>
        </p:spPr>
        <p:txBody>
          <a:bodyPr anchor="b" anchorCtr="0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71075" y="3914346"/>
            <a:ext cx="4838700" cy="299750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 algn="l"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Month 00, 2020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ABAFCE-37DF-C848-A96E-2E4CDBC39F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71075" y="3408284"/>
            <a:ext cx="4838700" cy="39856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E1491870-16CB-40BB-9E5B-333D9C5427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-32656"/>
            <a:ext cx="10394950" cy="1149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>
                <a:solidFill>
                  <a:srgbClr val="FFFF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Disclaimer: Presentation Option Only</a:t>
            </a:r>
            <a:endParaRPr kumimoji="0" lang="en-US" altLang="en-US" sz="24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BC0FF5-A126-46DF-881C-1891EF77FC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315200" y="5716007"/>
            <a:ext cx="4174376" cy="414204"/>
          </a:xfrm>
          <a:prstGeom prst="rect">
            <a:avLst/>
          </a:prstGeom>
        </p:spPr>
      </p:pic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F04DE967-185D-40A6-8C0D-9C8B22C07067}"/>
              </a:ext>
            </a:extLst>
          </p:cNvPr>
          <p:cNvSpPr txBox="1">
            <a:spLocks/>
          </p:cNvSpPr>
          <p:nvPr userDrawn="1"/>
        </p:nvSpPr>
        <p:spPr>
          <a:xfrm>
            <a:off x="3919122" y="6523689"/>
            <a:ext cx="4353756" cy="215444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defPPr>
              <a:defRPr lang="en-US"/>
            </a:defPPr>
            <a:lvl1pPr>
              <a:defRPr sz="800" cap="all" baseline="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© 2020 THE MITRE CORPORATION. ALL RIGHTS RESERVED. FOR INTERNAL USE ONLY.</a:t>
            </a:r>
          </a:p>
        </p:txBody>
      </p:sp>
    </p:spTree>
    <p:extLst>
      <p:ext uri="{BB962C8B-B14F-4D97-AF65-F5344CB8AC3E}">
        <p14:creationId xmlns:p14="http://schemas.microsoft.com/office/powerpoint/2010/main" val="30458874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_Insert_Phot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E17AC25-F717-4983-94F5-E8A87163D49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rgbClr val="FFFF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To add background image: </a:t>
            </a:r>
            <a:br>
              <a:rPr lang="en-US"/>
            </a:br>
            <a:r>
              <a:rPr lang="en-US"/>
              <a:t>1. Navigate to FJ: Images </a:t>
            </a:r>
            <a:br>
              <a:rPr lang="en-US"/>
            </a:br>
            <a:r>
              <a:rPr lang="en-US"/>
              <a:t>2. Select a photo from the featured gallery, “Images for PPT Cover Slides” </a:t>
            </a:r>
            <a:br>
              <a:rPr lang="en-US"/>
            </a:br>
            <a:r>
              <a:rPr lang="en-US"/>
              <a:t>3. Save the desired image to your computer or desired location. </a:t>
            </a:r>
            <a:br>
              <a:rPr lang="en-US"/>
            </a:br>
            <a:r>
              <a:rPr lang="en-US"/>
              <a:t>4. Next, click on the icon &amp; choose image from the saved location. </a:t>
            </a:r>
            <a:br>
              <a:rPr lang="en-US"/>
            </a:br>
            <a:r>
              <a:rPr lang="en-US"/>
              <a:t>5. Insert image.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2458720"/>
            <a:ext cx="10238874" cy="776708"/>
          </a:xfrm>
        </p:spPr>
        <p:txBody>
          <a:bodyPr anchor="b" anchorCtr="0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1" y="3891232"/>
            <a:ext cx="5201349" cy="29975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Month 00, 2020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ABAFCE-37DF-C848-A96E-2E4CDBC39F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3385170"/>
            <a:ext cx="5714999" cy="398567"/>
          </a:xfrm>
          <a:prstGeom prst="rect">
            <a:avLst/>
          </a:prstGeom>
        </p:spPr>
        <p:txBody>
          <a:bodyPr lIns="91440"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pic>
        <p:nvPicPr>
          <p:cNvPr id="7" name="Picture 6" descr="MITRE Logo">
            <a:extLst>
              <a:ext uri="{FF2B5EF4-FFF2-40B4-BE49-F238E27FC236}">
                <a16:creationId xmlns:a16="http://schemas.microsoft.com/office/drawing/2014/main" id="{D2B49DB9-3783-4CF7-94BA-AB3A845FD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315200" y="5716007"/>
            <a:ext cx="4174376" cy="41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72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-Slide_Nav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4E4DF4-6375-4FE7-B913-6C0DF4824C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1428750" y="2397405"/>
            <a:ext cx="9334499" cy="175432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“Arial 54 pt. Insert </a:t>
            </a:r>
            <a:br>
              <a:rPr lang="en-US"/>
            </a:br>
            <a:r>
              <a:rPr lang="en-US"/>
              <a:t>Quotation Here”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6A65E7-1949-48B7-B325-BBA635E86B77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390" y="391163"/>
            <a:ext cx="557700" cy="154923"/>
          </a:xfrm>
          <a:prstGeom prst="rect">
            <a:avLst/>
          </a:prstGeom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D97154B2-6CF0-452F-924D-5819D4D42F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34700" y="6487280"/>
            <a:ext cx="800100" cy="2518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CE19FD94-9CCB-4316-89B6-A2DF772E846C}"/>
              </a:ext>
            </a:extLst>
          </p:cNvPr>
          <p:cNvSpPr txBox="1">
            <a:spLocks/>
          </p:cNvSpPr>
          <p:nvPr userDrawn="1"/>
        </p:nvSpPr>
        <p:spPr>
          <a:xfrm>
            <a:off x="3919122" y="6523689"/>
            <a:ext cx="4353756" cy="215444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defPPr>
              <a:defRPr lang="en-US"/>
            </a:defPPr>
            <a:lvl1pPr>
              <a:defRPr sz="800" cap="all" baseline="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© 2020 THE MITRE CORPORATION. ALL RIGHTS RESERVED. FOR INTERNAL USE ONLY.</a:t>
            </a:r>
          </a:p>
        </p:txBody>
      </p:sp>
    </p:spTree>
    <p:extLst>
      <p:ext uri="{BB962C8B-B14F-4D97-AF65-F5344CB8AC3E}">
        <p14:creationId xmlns:p14="http://schemas.microsoft.com/office/powerpoint/2010/main" val="31870614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ation-Slide_Nav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4E4DF4-6375-4FE7-B913-6C0DF4824C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1428750" y="2397405"/>
            <a:ext cx="9334499" cy="175432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“Arial 54 pt. Insert </a:t>
            </a:r>
            <a:br>
              <a:rPr lang="en-US"/>
            </a:br>
            <a:r>
              <a:rPr lang="en-US"/>
              <a:t>Quotation Here”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6A65E7-1949-48B7-B325-BBA635E86B77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390" y="391163"/>
            <a:ext cx="557700" cy="154923"/>
          </a:xfrm>
          <a:prstGeom prst="rect">
            <a:avLst/>
          </a:prstGeom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D97154B2-6CF0-452F-924D-5819D4D42F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34700" y="6487280"/>
            <a:ext cx="800100" cy="2518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CE19FD94-9CCB-4316-89B6-A2DF772E846C}"/>
              </a:ext>
            </a:extLst>
          </p:cNvPr>
          <p:cNvSpPr txBox="1">
            <a:spLocks/>
          </p:cNvSpPr>
          <p:nvPr userDrawn="1"/>
        </p:nvSpPr>
        <p:spPr>
          <a:xfrm>
            <a:off x="3919122" y="6523689"/>
            <a:ext cx="4353756" cy="215444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defPPr>
              <a:defRPr lang="en-US"/>
            </a:defPPr>
            <a:lvl1pPr>
              <a:defRPr sz="800" cap="all" baseline="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© 2020 THE MITRE CORPORATION. ALL RIGHTS RESERVED. FOR INTERNAL USE ONLY.</a:t>
            </a:r>
          </a:p>
        </p:txBody>
      </p:sp>
    </p:spTree>
    <p:extLst>
      <p:ext uri="{BB962C8B-B14F-4D97-AF65-F5344CB8AC3E}">
        <p14:creationId xmlns:p14="http://schemas.microsoft.com/office/powerpoint/2010/main" val="27044096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Lis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4527" y="1243584"/>
            <a:ext cx="4572000" cy="5830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err="1"/>
              <a:t>Subheadline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669352" y="1243584"/>
            <a:ext cx="4572000" cy="583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Subheadline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693337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89C70E-D4F5-4539-825F-8102ABC684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4527" y="1943122"/>
            <a:ext cx="4572000" cy="4305278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Arial" panose="020B0604020202020204" pitchFamily="34" charset="0"/>
              <a:buChar char="‒"/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73FA333-9240-48EF-A5C6-7ECA7313EA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88972" y="1943122"/>
            <a:ext cx="4572000" cy="4305278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Arial" panose="020B0604020202020204" pitchFamily="34" charset="0"/>
              <a:buChar char="‒"/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EDA517-8260-4280-A7EC-5559C8218D8E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060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With Tex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 lIns="91440" rIns="91440" anchor="ctr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36 pt.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1747764"/>
            <a:ext cx="5524500" cy="11781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/>
                </a:solidFill>
              </a:defRPr>
            </a:lvl2pPr>
          </a:lstStyle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dolore.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55245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 cap="none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Slide Subtitle, Arial 24 pt.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33" hasCustomPrompt="1"/>
          </p:nvPr>
        </p:nvSpPr>
        <p:spPr>
          <a:xfrm>
            <a:off x="457200" y="3079286"/>
            <a:ext cx="5522976" cy="31691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 marL="1097280" indent="-292608">
              <a:lnSpc>
                <a:spcPct val="100000"/>
              </a:lnSpc>
              <a:buFont typeface="Arial" panose="020B0604020202020204" pitchFamily="34" charset="0"/>
              <a:buChar char="▫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276B16-28A0-4B86-897C-30382FC3EBB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34200" y="1942092"/>
            <a:ext cx="4818450" cy="923330"/>
          </a:xfrm>
        </p:spPr>
        <p:txBody>
          <a:bodyPr>
            <a:spAutoFit/>
          </a:bodyPr>
          <a:lstStyle>
            <a:lvl1pPr>
              <a:defRPr sz="2800" cap="none" baseline="0"/>
            </a:lvl1pPr>
            <a:lvl2pPr marL="295275" indent="-285750">
              <a:buClr>
                <a:schemeClr val="accent3"/>
              </a:buClr>
              <a:buSzPct val="110000"/>
              <a:buFont typeface="Arial" panose="020B0604020202020204" pitchFamily="34" charset="0"/>
              <a:buChar char="‒"/>
              <a:defRPr sz="1600" cap="none" baseline="0">
                <a:solidFill>
                  <a:schemeClr val="accent3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“Click to edit text”</a:t>
            </a:r>
          </a:p>
          <a:p>
            <a:pPr lvl="1"/>
            <a:r>
              <a:rPr lang="en-US"/>
              <a:t>To have source text, hit the bullet indent button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2558DF-6B9E-4F30-9907-341ECFEE0592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804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oject_disclaimer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5A9BEE-33FC-4028-A95F-D2A7B8D4D3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497263"/>
            <a:ext cx="4765675" cy="589995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/>
              <a:t>Project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33CC0-0812-4E22-B6BB-A0C1CC7F5A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315200" y="5716007"/>
            <a:ext cx="4174376" cy="414204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5C892AD-B5C2-4E9D-A06B-A6C82AAA04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3220" y="122237"/>
            <a:ext cx="11666481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>
                <a:solidFill>
                  <a:srgbClr val="FFFF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Disclaimer: Presentation Option Only</a:t>
            </a:r>
            <a:br>
              <a:rPr lang="en-US"/>
            </a:br>
            <a:r>
              <a:rPr lang="en-US"/>
              <a:t>If needed, use this slide to add required contract or project information specific to your sponsor.</a:t>
            </a:r>
            <a:endParaRPr kumimoji="0" lang="en-US" altLang="en-US" sz="24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51AAF-6249-4F73-8776-E5F115F07B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125221"/>
            <a:ext cx="4765675" cy="589995"/>
          </a:xfrm>
        </p:spPr>
        <p:txBody>
          <a:bodyPr/>
          <a:lstStyle/>
          <a:p>
            <a:pPr lvl="0"/>
            <a:r>
              <a:rPr lang="en-US"/>
              <a:t>Project Number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1EB0F6-AF25-4D65-BA70-6616444B81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199" y="4736054"/>
            <a:ext cx="4765675" cy="590550"/>
          </a:xfrm>
        </p:spPr>
        <p:txBody>
          <a:bodyPr/>
          <a:lstStyle/>
          <a:p>
            <a:pPr lvl="0"/>
            <a:r>
              <a:rPr lang="en-US"/>
              <a:t>Disclaimer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442EE8-2D01-457F-96E2-EB3DA9BD68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1437"/>
            <a:ext cx="4765675" cy="611187"/>
          </a:xfrm>
        </p:spPr>
        <p:txBody>
          <a:bodyPr/>
          <a:lstStyle/>
          <a:p>
            <a:pPr lvl="1"/>
            <a:r>
              <a:rPr lang="en-US"/>
              <a:t>Additional text</a:t>
            </a:r>
          </a:p>
        </p:txBody>
      </p:sp>
    </p:spTree>
    <p:extLst>
      <p:ext uri="{BB962C8B-B14F-4D97-AF65-F5344CB8AC3E}">
        <p14:creationId xmlns:p14="http://schemas.microsoft.com/office/powerpoint/2010/main" val="10455622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Right With Text_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5"/>
          <p:cNvSpPr>
            <a:spLocks noGrp="1"/>
          </p:cNvSpPr>
          <p:nvPr>
            <p:ph type="pic" sz="quarter" idx="17" hasCustomPrompt="1"/>
          </p:nvPr>
        </p:nvSpPr>
        <p:spPr>
          <a:xfrm>
            <a:off x="6303666" y="-1"/>
            <a:ext cx="5888334" cy="6858001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Ensure image is large enough in size and resolution.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5638800" cy="584775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320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6" hasCustomPrompt="1"/>
          </p:nvPr>
        </p:nvSpPr>
        <p:spPr>
          <a:xfrm>
            <a:off x="457200" y="2796186"/>
            <a:ext cx="5638800" cy="3452213"/>
          </a:xfrm>
          <a:prstGeom prst="rect">
            <a:avLst/>
          </a:prstGeom>
        </p:spPr>
        <p:txBody>
          <a:bodyPr lIns="91440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 marL="1147572" indent="-342900">
              <a:lnSpc>
                <a:spcPct val="100000"/>
              </a:lnSpc>
              <a:defRPr lang="en-US" sz="2200" b="0" i="0" kern="1200" baseline="0" dirty="0">
                <a:solidFill>
                  <a:schemeClr val="tx1"/>
                </a:solidFill>
                <a:latin typeface="+mn-lt"/>
                <a:ea typeface="Arial Narrow" charset="0"/>
                <a:cs typeface="Arial Narrow" charset="0"/>
              </a:defRPr>
            </a:lvl5pPr>
            <a:lvl6pPr>
              <a:lnSpc>
                <a:spcPct val="100000"/>
              </a:lnSpc>
              <a:defRPr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defRPr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Arial 24 pt. Edit master text styles</a:t>
            </a:r>
          </a:p>
          <a:p>
            <a:pPr lvl="1"/>
            <a:r>
              <a:rPr lang="en-US"/>
              <a:t>Arial 24 PT. Second level</a:t>
            </a:r>
          </a:p>
          <a:p>
            <a:pPr lvl="1"/>
            <a:r>
              <a:rPr lang="en-US"/>
              <a:t>Arial 24 PT. Third level</a:t>
            </a:r>
          </a:p>
          <a:p>
            <a:pPr lvl="3"/>
            <a:r>
              <a:rPr lang="en-US"/>
              <a:t>Arial 24 PT. Fourth level</a:t>
            </a:r>
          </a:p>
          <a:p>
            <a:pPr lvl="4"/>
            <a:r>
              <a:rPr lang="en-US"/>
              <a:t>Arial 22 PT. Fifth level</a:t>
            </a:r>
          </a:p>
          <a:p>
            <a:pPr lvl="5"/>
            <a:r>
              <a:rPr lang="en-US"/>
              <a:t>Arial 18 PT. Sixth level</a:t>
            </a:r>
          </a:p>
          <a:p>
            <a:pPr lvl="6"/>
            <a:r>
              <a:rPr lang="en-US"/>
              <a:t>Arial 16 PT. Seventh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2CE9C2-6003-47F7-A67C-22A8F47A34B0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4C628E-5D27-4111-A631-CB84A37893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395749"/>
            <a:ext cx="5638800" cy="1127125"/>
          </a:xfrm>
        </p:spPr>
        <p:txBody>
          <a:bodyPr/>
          <a:lstStyle>
            <a:lvl1pPr marL="0" indent="0">
              <a:buFontTx/>
              <a:buNone/>
              <a:defRPr b="0"/>
            </a:lvl1pPr>
            <a:lvl2pPr marL="9525" indent="0">
              <a:buFontTx/>
              <a:buNone/>
              <a:defRPr b="0"/>
            </a:lvl2pPr>
            <a:lvl3pPr marL="0" indent="0">
              <a:buFontTx/>
              <a:buNone/>
              <a:defRPr b="0"/>
            </a:lvl3pPr>
            <a:lvl4pPr marL="346075" indent="0">
              <a:buFontTx/>
              <a:buNone/>
              <a:defRPr b="0"/>
            </a:lvl4pPr>
            <a:lvl5pPr marL="1203325" indent="0">
              <a:buFontTx/>
              <a:buNone/>
              <a:defRPr b="0"/>
            </a:lvl5pPr>
          </a:lstStyle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dolore.</a:t>
            </a:r>
          </a:p>
        </p:txBody>
      </p:sp>
    </p:spTree>
    <p:extLst>
      <p:ext uri="{BB962C8B-B14F-4D97-AF65-F5344CB8AC3E}">
        <p14:creationId xmlns:p14="http://schemas.microsoft.com/office/powerpoint/2010/main" val="3674250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Right With Text_Whi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5"/>
          <p:cNvSpPr>
            <a:spLocks noGrp="1"/>
          </p:cNvSpPr>
          <p:nvPr>
            <p:ph type="pic" sz="quarter" idx="17" hasCustomPrompt="1"/>
          </p:nvPr>
        </p:nvSpPr>
        <p:spPr>
          <a:xfrm>
            <a:off x="6303666" y="-1"/>
            <a:ext cx="5888334" cy="6858001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chemeClr val="tx2"/>
                </a:solidFill>
              </a:defRPr>
            </a:lvl1pPr>
          </a:lstStyle>
          <a:p>
            <a:r>
              <a:rPr lang="en-US"/>
              <a:t>Drag photo to placeholder or click on icon to place photo from file. Ensure image is large enough in size and resolution.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6119576-E282-4ED9-B8A6-4D8F08BC6D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530" y="6483429"/>
            <a:ext cx="621880" cy="238387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id="{C6D2495F-52A5-4487-9591-971B86C75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5638800" cy="584775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320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 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F8A6A12-FF8F-4420-93C1-B4849F78E3F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57200" y="2796186"/>
            <a:ext cx="5638800" cy="3452213"/>
          </a:xfrm>
          <a:prstGeom prst="rect">
            <a:avLst/>
          </a:prstGeom>
        </p:spPr>
        <p:txBody>
          <a:bodyPr lIns="91440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 marL="1147572" indent="-342900">
              <a:lnSpc>
                <a:spcPct val="100000"/>
              </a:lnSpc>
              <a:defRPr lang="en-US" sz="2200" b="0" i="0" kern="1200" baseline="0" dirty="0">
                <a:solidFill>
                  <a:schemeClr val="tx1"/>
                </a:solidFill>
                <a:latin typeface="+mn-lt"/>
                <a:ea typeface="Arial Narrow" charset="0"/>
                <a:cs typeface="Arial Narrow" charset="0"/>
              </a:defRPr>
            </a:lvl5pPr>
            <a:lvl6pPr>
              <a:lnSpc>
                <a:spcPct val="100000"/>
              </a:lnSpc>
              <a:defRPr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defRPr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Arial 24 pt. Edit master text styles</a:t>
            </a:r>
          </a:p>
          <a:p>
            <a:pPr lvl="1"/>
            <a:r>
              <a:rPr lang="en-US"/>
              <a:t>Arial 24 PT. Second level</a:t>
            </a:r>
          </a:p>
          <a:p>
            <a:pPr lvl="1"/>
            <a:r>
              <a:rPr lang="en-US"/>
              <a:t>Arial 24 PT. Third level</a:t>
            </a:r>
          </a:p>
          <a:p>
            <a:pPr lvl="3"/>
            <a:r>
              <a:rPr lang="en-US"/>
              <a:t>Arial 24 PT. Fourth level</a:t>
            </a:r>
          </a:p>
          <a:p>
            <a:pPr lvl="4"/>
            <a:r>
              <a:rPr lang="en-US"/>
              <a:t>Arial 22 PT. Fifth level</a:t>
            </a:r>
          </a:p>
          <a:p>
            <a:pPr lvl="5"/>
            <a:r>
              <a:rPr lang="en-US"/>
              <a:t>Arial 18 PT. Sixth level</a:t>
            </a:r>
          </a:p>
          <a:p>
            <a:pPr lvl="6"/>
            <a:r>
              <a:rPr lang="en-US"/>
              <a:t>Arial 16 PT. Seventh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61AB1-9BCC-4451-B1BE-B606199F30A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4975" y="1299577"/>
            <a:ext cx="5638800" cy="135731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b="0"/>
            </a:lvl1pPr>
            <a:lvl2pPr marL="9525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346075" indent="0">
              <a:buFontTx/>
              <a:buNone/>
              <a:defRPr/>
            </a:lvl4pPr>
            <a:lvl5pPr marL="1203325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dolore.</a:t>
            </a:r>
          </a:p>
        </p:txBody>
      </p:sp>
    </p:spTree>
    <p:extLst>
      <p:ext uri="{BB962C8B-B14F-4D97-AF65-F5344CB8AC3E}">
        <p14:creationId xmlns:p14="http://schemas.microsoft.com/office/powerpoint/2010/main" val="411483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Statement With Image_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5"/>
          <p:cNvSpPr>
            <a:spLocks noGrp="1"/>
          </p:cNvSpPr>
          <p:nvPr>
            <p:ph type="pic" sz="quarter" idx="17" hasCustomPrompt="1"/>
          </p:nvPr>
        </p:nvSpPr>
        <p:spPr>
          <a:xfrm>
            <a:off x="6303666" y="-1"/>
            <a:ext cx="5888334" cy="6858001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Ensure image is large enough in size and resolution.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1908079"/>
            <a:ext cx="5524500" cy="308392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540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Arial 54 Pt. Lorem Ipsum Dolor Sit </a:t>
            </a:r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Siscut</a:t>
            </a:r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FB9785C-204A-446A-9ECF-E0D327FFBD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530" y="6483429"/>
            <a:ext cx="621880" cy="238387"/>
          </a:xfrm>
          <a:prstGeom prst="rect">
            <a:avLst/>
          </a:prstGeom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1B6B23EE-913C-448D-83AD-30FAF475E8DB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0934700" y="6487280"/>
            <a:ext cx="800100" cy="2518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/Statement With Image_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5"/>
          <p:cNvSpPr>
            <a:spLocks noGrp="1"/>
          </p:cNvSpPr>
          <p:nvPr>
            <p:ph type="pic" sz="quarter" idx="17" hasCustomPrompt="1"/>
          </p:nvPr>
        </p:nvSpPr>
        <p:spPr>
          <a:xfrm>
            <a:off x="6303666" y="-1"/>
            <a:ext cx="5888334" cy="68580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rgbClr val="FFFF00"/>
                </a:solidFill>
              </a:defRPr>
            </a:lvl1pPr>
          </a:lstStyle>
          <a:p>
            <a:r>
              <a:rPr lang="en-US"/>
              <a:t>Drag photo to placeholder or click on icon to place photo from file. Ensure image is large enough in size and resolution.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1908079"/>
            <a:ext cx="5524500" cy="308392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540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Arial 54 Pt. Lorem Ipsum Dolor Sit </a:t>
            </a:r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Siscut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01B275-FB20-4A76-ADE6-EB0841D88C3D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C5E3015-EE45-4FD8-B651-10E9241A513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0934700" y="6487280"/>
            <a:ext cx="800100" cy="2518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8257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Right With Text_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5"/>
          <p:cNvSpPr>
            <a:spLocks noGrp="1"/>
          </p:cNvSpPr>
          <p:nvPr>
            <p:ph type="pic" sz="quarter" idx="17" hasCustomPrompt="1"/>
          </p:nvPr>
        </p:nvSpPr>
        <p:spPr>
          <a:xfrm>
            <a:off x="6303666" y="-1"/>
            <a:ext cx="5888334" cy="6858001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Ensure image is large enough in size and resolution.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5638800" cy="584775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320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6" hasCustomPrompt="1"/>
          </p:nvPr>
        </p:nvSpPr>
        <p:spPr>
          <a:xfrm>
            <a:off x="457200" y="2796186"/>
            <a:ext cx="5638800" cy="3452213"/>
          </a:xfrm>
          <a:prstGeom prst="rect">
            <a:avLst/>
          </a:prstGeom>
        </p:spPr>
        <p:txBody>
          <a:bodyPr lIns="91440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 marL="1147572" indent="-342900">
              <a:lnSpc>
                <a:spcPct val="100000"/>
              </a:lnSpc>
              <a:defRPr lang="en-US" sz="2200" b="0" i="0" kern="1200" baseline="0" dirty="0">
                <a:solidFill>
                  <a:schemeClr val="tx1"/>
                </a:solidFill>
                <a:latin typeface="+mn-lt"/>
                <a:ea typeface="Arial Narrow" charset="0"/>
                <a:cs typeface="Arial Narrow" charset="0"/>
              </a:defRPr>
            </a:lvl5pPr>
            <a:lvl6pPr>
              <a:lnSpc>
                <a:spcPct val="100000"/>
              </a:lnSpc>
              <a:defRPr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defRPr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Arial 24 pt. Edit master text styles</a:t>
            </a:r>
          </a:p>
          <a:p>
            <a:pPr lvl="1"/>
            <a:r>
              <a:rPr lang="en-US"/>
              <a:t>Arial 24 PT. Second level</a:t>
            </a:r>
          </a:p>
          <a:p>
            <a:pPr lvl="1"/>
            <a:r>
              <a:rPr lang="en-US"/>
              <a:t>Arial 24 PT. Third level</a:t>
            </a:r>
          </a:p>
          <a:p>
            <a:pPr lvl="3"/>
            <a:r>
              <a:rPr lang="en-US"/>
              <a:t>Arial 24 PT. Fourth level</a:t>
            </a:r>
          </a:p>
          <a:p>
            <a:pPr lvl="4"/>
            <a:r>
              <a:rPr lang="en-US"/>
              <a:t>Arial 22 PT. Fifth level</a:t>
            </a:r>
          </a:p>
          <a:p>
            <a:pPr lvl="5"/>
            <a:r>
              <a:rPr lang="en-US"/>
              <a:t>Arial 18 PT. Sixth level</a:t>
            </a:r>
          </a:p>
          <a:p>
            <a:pPr lvl="6"/>
            <a:r>
              <a:rPr lang="en-US"/>
              <a:t>Arial 16 PT. Seventh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2CE9C2-6003-47F7-A67C-22A8F47A34B0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4C628E-5D27-4111-A631-CB84A37893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395749"/>
            <a:ext cx="5638800" cy="1127125"/>
          </a:xfrm>
        </p:spPr>
        <p:txBody>
          <a:bodyPr/>
          <a:lstStyle>
            <a:lvl1pPr marL="0" indent="0">
              <a:buFontTx/>
              <a:buNone/>
              <a:defRPr b="0"/>
            </a:lvl1pPr>
            <a:lvl2pPr marL="9525" indent="0">
              <a:buFontTx/>
              <a:buNone/>
              <a:defRPr b="0"/>
            </a:lvl2pPr>
            <a:lvl3pPr marL="0" indent="0">
              <a:buFontTx/>
              <a:buNone/>
              <a:defRPr b="0"/>
            </a:lvl3pPr>
            <a:lvl4pPr marL="346075" indent="0">
              <a:buFontTx/>
              <a:buNone/>
              <a:defRPr b="0"/>
            </a:lvl4pPr>
            <a:lvl5pPr marL="1203325" indent="0">
              <a:buFontTx/>
              <a:buNone/>
              <a:defRPr b="0"/>
            </a:lvl5pPr>
          </a:lstStyle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dolore.</a:t>
            </a:r>
          </a:p>
        </p:txBody>
      </p:sp>
    </p:spTree>
    <p:extLst>
      <p:ext uri="{BB962C8B-B14F-4D97-AF65-F5344CB8AC3E}">
        <p14:creationId xmlns:p14="http://schemas.microsoft.com/office/powerpoint/2010/main" val="469780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 hasCustomPrompt="1"/>
          </p:nvPr>
        </p:nvSpPr>
        <p:spPr>
          <a:xfrm>
            <a:off x="457200" y="2046425"/>
            <a:ext cx="9334500" cy="1382576"/>
          </a:xfrm>
        </p:spPr>
        <p:txBody>
          <a:bodyPr/>
          <a:lstStyle>
            <a:lvl1pPr algn="l">
              <a:lnSpc>
                <a:spcPct val="1000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C0BB03-948C-4A12-8DBC-361F0C66729D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5630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90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List_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7086F48C-126B-4E0A-AED0-E786B5015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693337"/>
          </a:xfrm>
        </p:spPr>
        <p:txBody>
          <a:bodyPr anchor="ctr"/>
          <a:lstStyle>
            <a:lvl1pPr>
              <a:defRPr sz="320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B32392-5B55-403B-BA4E-35EE7D3DE15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57200" y="1191491"/>
            <a:ext cx="11277600" cy="5069823"/>
          </a:xfrm>
        </p:spPr>
        <p:txBody>
          <a:bodyPr>
            <a:noAutofit/>
          </a:bodyPr>
          <a:lstStyle>
            <a:lvl1pPr marL="225425" indent="-225425">
              <a:buFont typeface="Wingdings" panose="05000000000000000000" pitchFamily="2" charset="2"/>
              <a:buChar char="§"/>
              <a:defRPr b="0">
                <a:solidFill>
                  <a:schemeClr val="tx1"/>
                </a:solidFill>
              </a:defRPr>
            </a:lvl1pPr>
            <a:lvl2pPr marL="688975" indent="-344488">
              <a:buClr>
                <a:schemeClr val="tx1"/>
              </a:buClr>
              <a:buSzPct val="11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033463" indent="-344488"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3pPr>
            <a:lvl4pPr marL="1033463" indent="-344488">
              <a:buFont typeface="Courier New" panose="02070309020205020404" pitchFamily="49" charset="0"/>
              <a:buChar char="o"/>
              <a:defRPr sz="2200">
                <a:solidFill>
                  <a:schemeClr val="tx1"/>
                </a:solidFill>
              </a:defRPr>
            </a:lvl4pPr>
            <a:lvl5pPr marL="1377950" indent="-238125"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5pPr>
            <a:lvl6pPr marL="1603375" indent="-225425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5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B79E39-B804-433D-A46E-6245A4354F48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, No Title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3390900"/>
            <a:ext cx="3616322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876094" y="381000"/>
            <a:ext cx="2784886" cy="276404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/>
          <a:lstStyle>
            <a:lvl1pPr algn="ctr"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</a:t>
            </a:r>
          </a:p>
        </p:txBody>
      </p:sp>
      <p:sp>
        <p:nvSpPr>
          <p:cNvPr id="24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4684506" y="381000"/>
            <a:ext cx="2784886" cy="2764043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</a:t>
            </a:r>
          </a:p>
        </p:txBody>
      </p:sp>
      <p:sp>
        <p:nvSpPr>
          <p:cNvPr id="25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8492918" y="381000"/>
            <a:ext cx="2784886" cy="2764043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</a:t>
            </a:r>
          </a:p>
          <a:p>
            <a:endParaRPr lang="en-US"/>
          </a:p>
        </p:txBody>
      </p:sp>
      <p:sp>
        <p:nvSpPr>
          <p:cNvPr id="26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265612" y="3390900"/>
            <a:ext cx="3616322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8074024" y="3390900"/>
            <a:ext cx="3616322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8"/>
          </p:nvPr>
        </p:nvSpPr>
        <p:spPr>
          <a:xfrm>
            <a:off x="10893422" y="6485433"/>
            <a:ext cx="800100" cy="251853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D48F8F-F2E8-4F73-9030-FB00A087F59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375" y="3965934"/>
            <a:ext cx="3616325" cy="1568450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9BBD24B-BA71-4BF8-8506-D0B84537AE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8785" y="3965934"/>
            <a:ext cx="3616325" cy="1568450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B79737-3312-4FC8-AC98-3A2E9BBF1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77197" y="3965934"/>
            <a:ext cx="3616325" cy="1568450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9F5D51-61E5-4B38-BE9B-7745F7365A2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33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, With Title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460377" y="1386799"/>
            <a:ext cx="3427207" cy="2333737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</a:t>
            </a:r>
          </a:p>
          <a:p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0377" y="3903250"/>
            <a:ext cx="3439270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382826" y="3903250"/>
            <a:ext cx="3427206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8298629" y="3903250"/>
            <a:ext cx="3421788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388299"/>
            <a:ext cx="11277600" cy="656850"/>
          </a:xfrm>
        </p:spPr>
        <p:txBody>
          <a:bodyPr/>
          <a:lstStyle>
            <a:lvl1pPr algn="ctr">
              <a:defRPr sz="320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28" name="Picture Placeholder 15"/>
          <p:cNvSpPr>
            <a:spLocks noGrp="1"/>
          </p:cNvSpPr>
          <p:nvPr>
            <p:ph type="pic" sz="quarter" idx="18" hasCustomPrompt="1"/>
          </p:nvPr>
        </p:nvSpPr>
        <p:spPr>
          <a:xfrm>
            <a:off x="4370762" y="1386799"/>
            <a:ext cx="3427207" cy="2333737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</a:t>
            </a:r>
          </a:p>
          <a:p>
            <a:endParaRPr lang="en-US"/>
          </a:p>
        </p:txBody>
      </p:sp>
      <p:sp>
        <p:nvSpPr>
          <p:cNvPr id="29" name="Picture Placeholder 15"/>
          <p:cNvSpPr>
            <a:spLocks noGrp="1"/>
          </p:cNvSpPr>
          <p:nvPr>
            <p:ph type="pic" sz="quarter" idx="19" hasCustomPrompt="1"/>
          </p:nvPr>
        </p:nvSpPr>
        <p:spPr>
          <a:xfrm>
            <a:off x="8281147" y="1386799"/>
            <a:ext cx="3427207" cy="2333737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/>
              <a:t>Drag photo to placeholder or click on icon to place photo from file. </a:t>
            </a:r>
          </a:p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78FE3D0-043E-4E41-B23C-6B8EB88E029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0375" y="4431391"/>
            <a:ext cx="3439271" cy="1568450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3010D54-552B-4047-99A4-03DE23E6813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81146" y="4431391"/>
            <a:ext cx="3439271" cy="1568450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0B40436-66AC-4444-BF02-7E4752A291A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70761" y="4431391"/>
            <a:ext cx="3439271" cy="1568450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4BC3F3B-A551-47E1-A36B-1028268BB92D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94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7086F48C-126B-4E0A-AED0-E786B5015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693337"/>
          </a:xfrm>
        </p:spPr>
        <p:txBody>
          <a:bodyPr anchor="ctr"/>
          <a:lstStyle>
            <a:lvl1pPr>
              <a:defRPr sz="320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B32392-5B55-403B-BA4E-35EE7D3DE15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57200" y="1191491"/>
            <a:ext cx="11277600" cy="5069823"/>
          </a:xfrm>
        </p:spPr>
        <p:txBody>
          <a:bodyPr>
            <a:noAutofit/>
          </a:bodyPr>
          <a:lstStyle>
            <a:lvl1pPr marL="225425" indent="-225425">
              <a:buFont typeface="Wingdings" panose="05000000000000000000" pitchFamily="2" charset="2"/>
              <a:buChar char="§"/>
              <a:defRPr b="0">
                <a:solidFill>
                  <a:schemeClr val="tx1"/>
                </a:solidFill>
              </a:defRPr>
            </a:lvl1pPr>
            <a:lvl2pPr marL="688975" indent="-344488">
              <a:buClr>
                <a:schemeClr val="tx1"/>
              </a:buClr>
              <a:buSzPct val="11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033463" indent="-344488"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3pPr>
            <a:lvl4pPr marL="1033463" indent="-344488">
              <a:buFont typeface="Courier New" panose="02070309020205020404" pitchFamily="49" charset="0"/>
              <a:buChar char="o"/>
              <a:defRPr sz="2200">
                <a:solidFill>
                  <a:schemeClr val="tx1"/>
                </a:solidFill>
              </a:defRPr>
            </a:lvl4pPr>
            <a:lvl5pPr marL="1377950" indent="-238125"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5pPr>
            <a:lvl6pPr marL="1603375" indent="-225425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5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85A4E-0F23-4F45-99A6-6448278FA42E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78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11277600" cy="58477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E8C14A-20CD-D344-A1D8-47FECE9E9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82445"/>
            <a:ext cx="11277600" cy="5047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Arial 24 pt. Edit master text styles</a:t>
            </a:r>
          </a:p>
          <a:p>
            <a:pPr lvl="1"/>
            <a:r>
              <a:rPr lang="en-US"/>
              <a:t>Arial 24 PT. Second level</a:t>
            </a:r>
          </a:p>
          <a:p>
            <a:pPr lvl="2"/>
            <a:r>
              <a:rPr lang="en-US"/>
              <a:t>Arial 24 PT. Third level</a:t>
            </a:r>
          </a:p>
          <a:p>
            <a:pPr lvl="3"/>
            <a:r>
              <a:rPr lang="en-US"/>
              <a:t>Arial 24 PT. Fourth level</a:t>
            </a:r>
          </a:p>
          <a:p>
            <a:pPr lvl="4"/>
            <a:r>
              <a:rPr lang="en-US"/>
              <a:t>Arial 22 PT. Fifth level</a:t>
            </a:r>
          </a:p>
          <a:p>
            <a:pPr lvl="5"/>
            <a:r>
              <a:rPr lang="en-US"/>
              <a:t>Arial 18 PT. Sixth level</a:t>
            </a:r>
          </a:p>
          <a:p>
            <a:pPr lvl="6"/>
            <a:r>
              <a:rPr lang="en-US"/>
              <a:t>Arial 16 PT. Seventh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934700" y="6487280"/>
            <a:ext cx="800100" cy="25185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algn="r" defTabSz="914400" rtl="0" eaLnBrk="1" latinLnBrk="0" hangingPunct="1">
              <a:defRPr lang="en-US" sz="800" kern="1200" cap="all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F82DF8D3-2BEA-4C2B-A83D-F7B226434259}"/>
              </a:ext>
            </a:extLst>
          </p:cNvPr>
          <p:cNvSpPr txBox="1">
            <a:spLocks/>
          </p:cNvSpPr>
          <p:nvPr userDrawn="1"/>
        </p:nvSpPr>
        <p:spPr>
          <a:xfrm>
            <a:off x="2286263" y="6492407"/>
            <a:ext cx="7576194" cy="215444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defPPr>
              <a:defRPr lang="en-US"/>
            </a:defPPr>
            <a:lvl1pPr>
              <a:defRPr sz="800" cap="all" baseline="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© 2024 THE MITRE CORPORATION. </a:t>
            </a:r>
            <a:r>
              <a:rPr lang="en-US" dirty="0"/>
              <a:t>All rights reserved. Approved for Public Release; Distribution Unlimited. Case Number 18-2559</a:t>
            </a:r>
          </a:p>
        </p:txBody>
      </p:sp>
    </p:spTree>
    <p:extLst>
      <p:ext uri="{BB962C8B-B14F-4D97-AF65-F5344CB8AC3E}">
        <p14:creationId xmlns:p14="http://schemas.microsoft.com/office/powerpoint/2010/main" val="232535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32" r:id="rId2"/>
    <p:sldLayoutId id="2147483887" r:id="rId3"/>
    <p:sldLayoutId id="2147483835" r:id="rId4"/>
    <p:sldLayoutId id="2147483836" r:id="rId5"/>
    <p:sldLayoutId id="2147483702" r:id="rId6"/>
    <p:sldLayoutId id="2147483838" r:id="rId7"/>
    <p:sldLayoutId id="2147483840" r:id="rId8"/>
    <p:sldLayoutId id="2147483842" r:id="rId9"/>
    <p:sldLayoutId id="2147483843" r:id="rId10"/>
    <p:sldLayoutId id="2147483846" r:id="rId11"/>
    <p:sldLayoutId id="2147483847" r:id="rId12"/>
    <p:sldLayoutId id="2147483850" r:id="rId13"/>
    <p:sldLayoutId id="2147483851" r:id="rId14"/>
    <p:sldLayoutId id="2147483853" r:id="rId15"/>
    <p:sldLayoutId id="2147483854" r:id="rId16"/>
    <p:sldLayoutId id="2147483855" r:id="rId17"/>
    <p:sldLayoutId id="2147483856" r:id="rId18"/>
    <p:sldLayoutId id="2147483857" r:id="rId19"/>
    <p:sldLayoutId id="2147483858" r:id="rId20"/>
    <p:sldLayoutId id="2147483860" r:id="rId21"/>
    <p:sldLayoutId id="2147483862" r:id="rId22"/>
    <p:sldLayoutId id="2147483864" r:id="rId23"/>
    <p:sldLayoutId id="2147483866" r:id="rId24"/>
    <p:sldLayoutId id="2147483868" r:id="rId25"/>
    <p:sldLayoutId id="2147483870" r:id="rId26"/>
    <p:sldLayoutId id="2147483871" r:id="rId27"/>
    <p:sldLayoutId id="2147483872" r:id="rId28"/>
    <p:sldLayoutId id="2147483873" r:id="rId29"/>
    <p:sldLayoutId id="2147483878" r:id="rId30"/>
    <p:sldLayoutId id="2147483880" r:id="rId31"/>
    <p:sldLayoutId id="2147483883" r:id="rId3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i="0" kern="1200" cap="none" baseline="0">
          <a:solidFill>
            <a:schemeClr val="tx2"/>
          </a:solidFill>
          <a:latin typeface="+mn-lt"/>
          <a:ea typeface="Arial Narrow" charset="0"/>
          <a:cs typeface="Arial Narrow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defRPr sz="2400" b="1" i="0" kern="1200" cap="none" baseline="0">
          <a:solidFill>
            <a:schemeClr val="tx2"/>
          </a:solidFill>
          <a:latin typeface="+mn-lt"/>
          <a:ea typeface="Arial Narrow" charset="0"/>
          <a:cs typeface="Arial Narrow" charset="0"/>
        </a:defRPr>
      </a:lvl1pPr>
      <a:lvl2pPr marL="9525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tabLst/>
        <a:defRPr lang="en-US" sz="2400" b="0" i="0" kern="1200" baseline="0" dirty="0" smtClean="0">
          <a:solidFill>
            <a:schemeClr val="tx2"/>
          </a:solidFill>
          <a:latin typeface="+mn-lt"/>
          <a:ea typeface="Arial Narrow" charset="0"/>
          <a:cs typeface="Arial Narrow" charset="0"/>
        </a:defRPr>
      </a:lvl2pPr>
      <a:lvl3pPr marL="238125" indent="-2381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SzPct val="110000"/>
        <a:buFont typeface="Wingdings" panose="05000000000000000000" pitchFamily="2" charset="2"/>
        <a:buChar char="§"/>
        <a:tabLst/>
        <a:defRPr lang="en-US" sz="2400" b="0" i="0" kern="1200" baseline="0" dirty="0" smtClean="0">
          <a:solidFill>
            <a:schemeClr val="tx2"/>
          </a:solidFill>
          <a:latin typeface="+mn-lt"/>
          <a:ea typeface="Arial Narrow" charset="0"/>
          <a:cs typeface="Arial Narrow" charset="0"/>
        </a:defRPr>
      </a:lvl3pPr>
      <a:lvl4pPr marL="693738" marR="0" indent="-347663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600"/>
        </a:spcAft>
        <a:buClrTx/>
        <a:buSzPct val="110000"/>
        <a:buFont typeface="Wingdings" panose="05000000000000000000" pitchFamily="2" charset="2"/>
        <a:buChar char="§"/>
        <a:tabLst/>
        <a:defRPr lang="en-US" sz="2400" b="0" i="0" kern="1200" dirty="0" smtClean="0">
          <a:solidFill>
            <a:schemeClr val="tx2"/>
          </a:solidFill>
          <a:latin typeface="+mn-lt"/>
          <a:ea typeface="Arial Narrow" charset="0"/>
          <a:cs typeface="Arial Narrow" charset="0"/>
        </a:defRPr>
      </a:lvl4pPr>
      <a:lvl5pPr marL="1543050" marR="0" indent="-339725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SzPct val="95000"/>
        <a:buFont typeface="Wingdings" panose="05000000000000000000" pitchFamily="2" charset="2"/>
        <a:buChar char="§"/>
        <a:tabLst/>
        <a:defRPr lang="en-US" sz="2200" b="0" i="0" kern="1200" baseline="0" dirty="0" smtClean="0">
          <a:solidFill>
            <a:schemeClr val="tx2"/>
          </a:solidFill>
          <a:latin typeface="+mn-lt"/>
          <a:ea typeface="Arial Narrow" charset="0"/>
          <a:cs typeface="Arial Narrow" charset="0"/>
        </a:defRPr>
      </a:lvl5pPr>
      <a:lvl6pPr marL="1947863" marR="0" indent="-231775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SzPct val="110000"/>
        <a:buFont typeface="Wingdings" panose="05000000000000000000" pitchFamily="2" charset="2"/>
        <a:buChar char="§"/>
        <a:tabLst/>
        <a:defRPr sz="1800" b="0" kern="1200" cap="none" baseline="0">
          <a:solidFill>
            <a:schemeClr val="tx2"/>
          </a:solidFill>
          <a:latin typeface="+mn-lt"/>
          <a:ea typeface="+mn-ea"/>
          <a:cs typeface="+mn-cs"/>
        </a:defRPr>
      </a:lvl6pPr>
      <a:lvl7pPr marL="2290763" indent="-223838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136392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6">
          <p15:clr>
            <a:srgbClr val="F26B43"/>
          </p15:clr>
        </p15:guide>
        <p15:guide id="2" pos="288">
          <p15:clr>
            <a:srgbClr val="F26B43"/>
          </p15:clr>
        </p15:guide>
        <p15:guide id="25" pos="7392">
          <p15:clr>
            <a:srgbClr val="F26B43"/>
          </p15:clr>
        </p15:guide>
        <p15:guide id="26" orient="horz" pos="3936">
          <p15:clr>
            <a:srgbClr val="F26B43"/>
          </p15:clr>
        </p15:guide>
        <p15:guide id="27" orient="horz" pos="240">
          <p15:clr>
            <a:srgbClr val="F26B43"/>
          </p15:clr>
        </p15:guide>
        <p15:guide id="28" orient="horz" pos="4248">
          <p15:clr>
            <a:srgbClr val="F26B43"/>
          </p15:clr>
        </p15:guide>
        <p15:guide id="29" pos="3840">
          <p15:clr>
            <a:srgbClr val="F26B43"/>
          </p15:clr>
        </p15:guide>
        <p15:guide id="30" orient="horz" pos="4200">
          <p15:clr>
            <a:srgbClr val="F26B43"/>
          </p15:clr>
        </p15:guide>
        <p15:guide id="31" orient="horz" pos="4128">
          <p15:clr>
            <a:srgbClr val="F26B43"/>
          </p15:clr>
        </p15:guide>
        <p15:guide id="32" orient="horz" pos="93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11277600" cy="58477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E8C14A-20CD-D344-A1D8-47FECE9E9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82445"/>
            <a:ext cx="11277600" cy="5047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Arial 24 pt. Edit master text styles</a:t>
            </a:r>
          </a:p>
          <a:p>
            <a:pPr lvl="1"/>
            <a:r>
              <a:rPr lang="en-US"/>
              <a:t>Arial 24 PT. Second level</a:t>
            </a:r>
          </a:p>
          <a:p>
            <a:pPr lvl="2"/>
            <a:r>
              <a:rPr lang="en-US"/>
              <a:t>Arial 24 PT. Third level</a:t>
            </a:r>
          </a:p>
          <a:p>
            <a:pPr lvl="3"/>
            <a:r>
              <a:rPr lang="en-US"/>
              <a:t>Arial 24 PT. Fourth level</a:t>
            </a:r>
          </a:p>
          <a:p>
            <a:pPr lvl="4"/>
            <a:r>
              <a:rPr lang="en-US"/>
              <a:t>Arial 22 PT. Fifth level</a:t>
            </a:r>
          </a:p>
          <a:p>
            <a:pPr lvl="5"/>
            <a:r>
              <a:rPr lang="en-US"/>
              <a:t>Arial 18 PT. Sixth level</a:t>
            </a:r>
          </a:p>
          <a:p>
            <a:pPr lvl="6"/>
            <a:r>
              <a:rPr lang="en-US"/>
              <a:t>Arial 16 PT. Seventh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934700" y="6487280"/>
            <a:ext cx="800100" cy="25185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algn="r" defTabSz="914400" rtl="0" eaLnBrk="1" latinLnBrk="0" hangingPunct="1">
              <a:defRPr lang="en-US" sz="800" kern="1200" cap="all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F82DF8D3-2BEA-4C2B-A83D-F7B226434259}"/>
              </a:ext>
            </a:extLst>
          </p:cNvPr>
          <p:cNvSpPr txBox="1">
            <a:spLocks/>
          </p:cNvSpPr>
          <p:nvPr userDrawn="1"/>
        </p:nvSpPr>
        <p:spPr>
          <a:xfrm>
            <a:off x="6192776" y="6523689"/>
            <a:ext cx="4353756" cy="215444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defPPr>
              <a:defRPr lang="en-US"/>
            </a:defPPr>
            <a:lvl1pPr>
              <a:defRPr sz="800" cap="all" baseline="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© 2020 THE MITRE CORPORATION. ALL RIGHTS RESERVED. FOR INTERNAL USE ONLY.</a:t>
            </a:r>
          </a:p>
        </p:txBody>
      </p:sp>
    </p:spTree>
    <p:extLst>
      <p:ext uri="{BB962C8B-B14F-4D97-AF65-F5344CB8AC3E}">
        <p14:creationId xmlns:p14="http://schemas.microsoft.com/office/powerpoint/2010/main" val="29224495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7" r:id="rId3"/>
    <p:sldLayoutId id="2147483828" r:id="rId4"/>
    <p:sldLayoutId id="2147483893" r:id="rId5"/>
    <p:sldLayoutId id="2147483894" r:id="rId6"/>
    <p:sldLayoutId id="2147483895" r:id="rId7"/>
    <p:sldLayoutId id="2147483898" r:id="rId8"/>
    <p:sldLayoutId id="2147483899" r:id="rId9"/>
    <p:sldLayoutId id="2147483900" r:id="rId10"/>
    <p:sldLayoutId id="2147483902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i="0" kern="1200" cap="none" baseline="0">
          <a:solidFill>
            <a:schemeClr val="tx2"/>
          </a:solidFill>
          <a:latin typeface="+mn-lt"/>
          <a:ea typeface="Arial Narrow" charset="0"/>
          <a:cs typeface="Arial Narrow" charset="0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400" b="1" i="0" kern="1200" cap="none" baseline="0">
          <a:solidFill>
            <a:schemeClr val="tx2"/>
          </a:solidFill>
          <a:latin typeface="+mn-lt"/>
          <a:ea typeface="Arial Narrow" charset="0"/>
          <a:cs typeface="Arial Narrow" charset="0"/>
        </a:defRPr>
      </a:lvl1pPr>
      <a:lvl2pPr marL="352425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tabLst/>
        <a:defRPr lang="en-US" sz="2400" b="0" i="0" kern="1200" baseline="0" dirty="0" smtClean="0">
          <a:solidFill>
            <a:schemeClr val="tx2"/>
          </a:solidFill>
          <a:latin typeface="+mn-lt"/>
          <a:ea typeface="Arial Narrow" charset="0"/>
          <a:cs typeface="Arial Narrow" charset="0"/>
        </a:defRPr>
      </a:lvl2pPr>
      <a:lvl3pPr marL="238125" indent="-2381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SzPct val="110000"/>
        <a:buFont typeface="Wingdings" panose="05000000000000000000" pitchFamily="2" charset="2"/>
        <a:buChar char="§"/>
        <a:tabLst/>
        <a:defRPr lang="en-US" sz="2400" b="0" i="0" kern="1200" baseline="0" dirty="0" smtClean="0">
          <a:solidFill>
            <a:schemeClr val="tx2"/>
          </a:solidFill>
          <a:latin typeface="+mn-lt"/>
          <a:ea typeface="Arial Narrow" charset="0"/>
          <a:cs typeface="Arial Narrow" charset="0"/>
        </a:defRPr>
      </a:lvl3pPr>
      <a:lvl4pPr marL="693738" marR="0" indent="-347663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600"/>
        </a:spcAft>
        <a:buClrTx/>
        <a:buSzPct val="110000"/>
        <a:buFont typeface="Wingdings" panose="05000000000000000000" pitchFamily="2" charset="2"/>
        <a:buChar char="§"/>
        <a:tabLst/>
        <a:defRPr lang="en-US" sz="2400" b="0" i="0" kern="1200" dirty="0" smtClean="0">
          <a:solidFill>
            <a:schemeClr val="tx2"/>
          </a:solidFill>
          <a:latin typeface="+mn-lt"/>
          <a:ea typeface="Arial Narrow" charset="0"/>
          <a:cs typeface="Arial Narrow" charset="0"/>
        </a:defRPr>
      </a:lvl4pPr>
      <a:lvl5pPr marL="1543050" marR="0" indent="-339725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SzPct val="95000"/>
        <a:buFont typeface="Wingdings" panose="05000000000000000000" pitchFamily="2" charset="2"/>
        <a:buChar char="§"/>
        <a:tabLst/>
        <a:defRPr lang="en-US" sz="2200" b="0" i="0" kern="1200" baseline="0" dirty="0" smtClean="0">
          <a:solidFill>
            <a:schemeClr val="tx2"/>
          </a:solidFill>
          <a:latin typeface="+mn-lt"/>
          <a:ea typeface="Arial Narrow" charset="0"/>
          <a:cs typeface="Arial Narrow" charset="0"/>
        </a:defRPr>
      </a:lvl5pPr>
      <a:lvl6pPr marL="1947863" marR="0" indent="-231775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SzPct val="110000"/>
        <a:buFont typeface="Wingdings" panose="05000000000000000000" pitchFamily="2" charset="2"/>
        <a:buChar char="§"/>
        <a:tabLst/>
        <a:defRPr sz="1800" b="0" kern="1200" cap="none" baseline="0">
          <a:solidFill>
            <a:schemeClr val="tx2"/>
          </a:solidFill>
          <a:latin typeface="+mn-lt"/>
          <a:ea typeface="+mn-ea"/>
          <a:cs typeface="+mn-cs"/>
        </a:defRPr>
      </a:lvl6pPr>
      <a:lvl7pPr marL="2290763" indent="-223838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136392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6">
          <p15:clr>
            <a:srgbClr val="F26B43"/>
          </p15:clr>
        </p15:guide>
        <p15:guide id="2" pos="288">
          <p15:clr>
            <a:srgbClr val="F26B43"/>
          </p15:clr>
        </p15:guide>
        <p15:guide id="25" pos="7392">
          <p15:clr>
            <a:srgbClr val="F26B43"/>
          </p15:clr>
        </p15:guide>
        <p15:guide id="26" orient="horz" pos="3936">
          <p15:clr>
            <a:srgbClr val="F26B43"/>
          </p15:clr>
        </p15:guide>
        <p15:guide id="27" orient="horz" pos="240">
          <p15:clr>
            <a:srgbClr val="F26B43"/>
          </p15:clr>
        </p15:guide>
        <p15:guide id="28" orient="horz" pos="4248">
          <p15:clr>
            <a:srgbClr val="F26B43"/>
          </p15:clr>
        </p15:guide>
        <p15:guide id="29" pos="3840">
          <p15:clr>
            <a:srgbClr val="F26B43"/>
          </p15:clr>
        </p15:guide>
        <p15:guide id="30" orient="horz" pos="4200">
          <p15:clr>
            <a:srgbClr val="F26B43"/>
          </p15:clr>
        </p15:guide>
        <p15:guide id="31" orient="horz" pos="4128">
          <p15:clr>
            <a:srgbClr val="F26B43"/>
          </p15:clr>
        </p15:guide>
        <p15:guide id="32" orient="horz" pos="93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11277600" cy="58477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E8C14A-20CD-D344-A1D8-47FECE9E9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82445"/>
            <a:ext cx="11277600" cy="5047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Arial 24 pt. Edit master text styles</a:t>
            </a:r>
          </a:p>
          <a:p>
            <a:pPr lvl="1"/>
            <a:r>
              <a:rPr lang="en-US"/>
              <a:t>Arial 24 PT. Second level</a:t>
            </a:r>
          </a:p>
          <a:p>
            <a:pPr lvl="2"/>
            <a:r>
              <a:rPr lang="en-US"/>
              <a:t>Arial 24 PT. Third level</a:t>
            </a:r>
          </a:p>
          <a:p>
            <a:pPr lvl="3"/>
            <a:r>
              <a:rPr lang="en-US"/>
              <a:t>Arial 24 PT. Fourth level</a:t>
            </a:r>
          </a:p>
          <a:p>
            <a:pPr lvl="4"/>
            <a:r>
              <a:rPr lang="en-US"/>
              <a:t>Arial 22 PT. Fifth level</a:t>
            </a:r>
          </a:p>
          <a:p>
            <a:pPr lvl="5"/>
            <a:r>
              <a:rPr lang="en-US"/>
              <a:t>Arial 18 PT. Sixth level</a:t>
            </a:r>
          </a:p>
          <a:p>
            <a:pPr lvl="6"/>
            <a:r>
              <a:rPr lang="en-US"/>
              <a:t>Arial 16 PT. Seventh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934700" y="6487280"/>
            <a:ext cx="800100" cy="25185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algn="r" defTabSz="914400" rtl="0" eaLnBrk="1" latinLnBrk="0" hangingPunct="1">
              <a:defRPr lang="en-US" sz="800" kern="1200" cap="all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F82DF8D3-2BEA-4C2B-A83D-F7B226434259}"/>
              </a:ext>
            </a:extLst>
          </p:cNvPr>
          <p:cNvSpPr txBox="1">
            <a:spLocks/>
          </p:cNvSpPr>
          <p:nvPr userDrawn="1"/>
        </p:nvSpPr>
        <p:spPr>
          <a:xfrm>
            <a:off x="1707254" y="6523689"/>
            <a:ext cx="4353756" cy="215444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defPPr>
              <a:defRPr lang="en-US"/>
            </a:defPPr>
            <a:lvl1pPr>
              <a:defRPr sz="800" cap="all" baseline="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© 2020 THE MITRE CORPORATION. ALL RIGHTS RESERVED. FOR INTERNAL USE ONLY.</a:t>
            </a:r>
          </a:p>
        </p:txBody>
      </p:sp>
    </p:spTree>
    <p:extLst>
      <p:ext uri="{BB962C8B-B14F-4D97-AF65-F5344CB8AC3E}">
        <p14:creationId xmlns:p14="http://schemas.microsoft.com/office/powerpoint/2010/main" val="9605683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774" r:id="rId2"/>
    <p:sldLayoutId id="2147483706" r:id="rId3"/>
    <p:sldLayoutId id="2147483822" r:id="rId4"/>
    <p:sldLayoutId id="2147483726" r:id="rId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i="0" kern="1200" cap="none" baseline="0">
          <a:solidFill>
            <a:schemeClr val="tx2"/>
          </a:solidFill>
          <a:latin typeface="+mn-lt"/>
          <a:ea typeface="Arial Narrow" charset="0"/>
          <a:cs typeface="Arial Narrow" charset="0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400" b="1" i="0" kern="1200" cap="none" baseline="0">
          <a:solidFill>
            <a:schemeClr val="tx2"/>
          </a:solidFill>
          <a:latin typeface="+mn-lt"/>
          <a:ea typeface="Arial Narrow" charset="0"/>
          <a:cs typeface="Arial Narrow" charset="0"/>
        </a:defRPr>
      </a:lvl1pPr>
      <a:lvl2pPr marL="352425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tabLst/>
        <a:defRPr lang="en-US" sz="2400" b="0" i="0" kern="1200" baseline="0" dirty="0" smtClean="0">
          <a:solidFill>
            <a:schemeClr val="tx2"/>
          </a:solidFill>
          <a:latin typeface="+mn-lt"/>
          <a:ea typeface="Arial Narrow" charset="0"/>
          <a:cs typeface="Arial Narrow" charset="0"/>
        </a:defRPr>
      </a:lvl2pPr>
      <a:lvl3pPr marL="238125" indent="-2381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SzPct val="110000"/>
        <a:buFont typeface="Wingdings" panose="05000000000000000000" pitchFamily="2" charset="2"/>
        <a:buChar char="§"/>
        <a:tabLst/>
        <a:defRPr lang="en-US" sz="2400" b="0" i="0" kern="1200" baseline="0" dirty="0" smtClean="0">
          <a:solidFill>
            <a:schemeClr val="tx2"/>
          </a:solidFill>
          <a:latin typeface="+mn-lt"/>
          <a:ea typeface="Arial Narrow" charset="0"/>
          <a:cs typeface="Arial Narrow" charset="0"/>
        </a:defRPr>
      </a:lvl3pPr>
      <a:lvl4pPr marL="693738" marR="0" indent="-347663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600"/>
        </a:spcAft>
        <a:buClrTx/>
        <a:buSzPct val="110000"/>
        <a:buFont typeface="Wingdings" panose="05000000000000000000" pitchFamily="2" charset="2"/>
        <a:buChar char="§"/>
        <a:tabLst/>
        <a:defRPr lang="en-US" sz="2400" b="0" i="0" kern="1200" dirty="0" smtClean="0">
          <a:solidFill>
            <a:schemeClr val="tx2"/>
          </a:solidFill>
          <a:latin typeface="+mn-lt"/>
          <a:ea typeface="Arial Narrow" charset="0"/>
          <a:cs typeface="Arial Narrow" charset="0"/>
        </a:defRPr>
      </a:lvl4pPr>
      <a:lvl5pPr marL="1543050" marR="0" indent="-339725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SzPct val="95000"/>
        <a:buFont typeface="Wingdings" panose="05000000000000000000" pitchFamily="2" charset="2"/>
        <a:buChar char="§"/>
        <a:tabLst/>
        <a:defRPr lang="en-US" sz="2200" b="0" i="0" kern="1200" baseline="0" dirty="0" smtClean="0">
          <a:solidFill>
            <a:schemeClr val="tx2"/>
          </a:solidFill>
          <a:latin typeface="+mn-lt"/>
          <a:ea typeface="Arial Narrow" charset="0"/>
          <a:cs typeface="Arial Narrow" charset="0"/>
        </a:defRPr>
      </a:lvl5pPr>
      <a:lvl6pPr marL="1947863" marR="0" indent="-231775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SzPct val="110000"/>
        <a:buFont typeface="Wingdings" panose="05000000000000000000" pitchFamily="2" charset="2"/>
        <a:buChar char="§"/>
        <a:tabLst/>
        <a:defRPr sz="1800" b="0" kern="1200" cap="none" baseline="0">
          <a:solidFill>
            <a:schemeClr val="tx2"/>
          </a:solidFill>
          <a:latin typeface="+mn-lt"/>
          <a:ea typeface="+mn-ea"/>
          <a:cs typeface="+mn-cs"/>
        </a:defRPr>
      </a:lvl6pPr>
      <a:lvl7pPr marL="2290763" indent="-223838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136392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6">
          <p15:clr>
            <a:srgbClr val="F26B43"/>
          </p15:clr>
        </p15:guide>
        <p15:guide id="2" pos="288">
          <p15:clr>
            <a:srgbClr val="F26B43"/>
          </p15:clr>
        </p15:guide>
        <p15:guide id="25" pos="7392">
          <p15:clr>
            <a:srgbClr val="F26B43"/>
          </p15:clr>
        </p15:guide>
        <p15:guide id="26" orient="horz" pos="3936">
          <p15:clr>
            <a:srgbClr val="F26B43"/>
          </p15:clr>
        </p15:guide>
        <p15:guide id="27" orient="horz" pos="240">
          <p15:clr>
            <a:srgbClr val="F26B43"/>
          </p15:clr>
        </p15:guide>
        <p15:guide id="28" orient="horz" pos="4248">
          <p15:clr>
            <a:srgbClr val="F26B43"/>
          </p15:clr>
        </p15:guide>
        <p15:guide id="29" pos="3840">
          <p15:clr>
            <a:srgbClr val="F26B43"/>
          </p15:clr>
        </p15:guide>
        <p15:guide id="30" orient="horz" pos="4200">
          <p15:clr>
            <a:srgbClr val="F26B43"/>
          </p15:clr>
        </p15:guide>
        <p15:guide id="31" orient="horz" pos="4128">
          <p15:clr>
            <a:srgbClr val="F26B43"/>
          </p15:clr>
        </p15:guide>
        <p15:guide id="32" orient="horz" pos="9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inferno-framework.github.io/index_new.html" TargetMode="External"/><Relationship Id="rId2" Type="http://schemas.openxmlformats.org/officeDocument/2006/relationships/hyperlink" Target="https://inferno-qa.healthit.gov/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nc-healthit/onc-certification-g10-test-kit/" TargetMode="External"/><Relationship Id="rId7" Type="http://schemas.openxmlformats.org/officeDocument/2006/relationships/hyperlink" Target="https://chat.fhir.org/#narrow/stream/179309-inferno" TargetMode="External"/><Relationship Id="rId2" Type="http://schemas.openxmlformats.org/officeDocument/2006/relationships/hyperlink" Target="https://inferno.healthit.gov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mailto:rscanlon@mitre.org" TargetMode="External"/><Relationship Id="rId5" Type="http://schemas.openxmlformats.org/officeDocument/2006/relationships/hyperlink" Target="mailto:inferno@groups.mitre.org" TargetMode="External"/><Relationship Id="rId4" Type="http://schemas.openxmlformats.org/officeDocument/2006/relationships/hyperlink" Target="https://groups.google.com/forum/#!forum/inferno-testing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9B77AE9-225F-48B2-BA99-84435A606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075" y="1148641"/>
            <a:ext cx="10346011" cy="2095453"/>
          </a:xfrm>
        </p:spPr>
        <p:txBody>
          <a:bodyPr anchor="b" anchorCtr="0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</a:rPr>
              <a:t>Inferno Tech Talk – Jan 2024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DDF988F-A5F6-437B-A882-E9FEF1C20A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1074" y="4387875"/>
            <a:ext cx="4838700" cy="299750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 algn="l"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January 10, 2024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6E79D00-568A-4C16-A9DF-31FC3455D5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1074" y="3408284"/>
            <a:ext cx="8870997" cy="39856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Robert Scanlon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9B55F6B-4A16-814C-9951-4D406B29F272}"/>
              </a:ext>
            </a:extLst>
          </p:cNvPr>
          <p:cNvSpPr txBox="1">
            <a:spLocks/>
          </p:cNvSpPr>
          <p:nvPr/>
        </p:nvSpPr>
        <p:spPr>
          <a:xfrm>
            <a:off x="1171074" y="3902311"/>
            <a:ext cx="8870997" cy="398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800" b="1" i="0" kern="1200" cap="none" baseline="0">
                <a:solidFill>
                  <a:schemeClr val="bg1"/>
                </a:solidFill>
                <a:latin typeface="+mn-lt"/>
                <a:ea typeface="Arial Narrow" charset="0"/>
                <a:cs typeface="Arial Narrow" charset="0"/>
              </a:defRPr>
            </a:lvl1pPr>
            <a:lvl2pPr marL="9525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lang="en-US" sz="2400" b="0" i="0" kern="1200" baseline="0" dirty="0" smtClean="0">
                <a:solidFill>
                  <a:schemeClr val="tx2"/>
                </a:solidFill>
                <a:latin typeface="+mn-lt"/>
                <a:ea typeface="Arial Narrow" charset="0"/>
                <a:cs typeface="Arial Narrow" charset="0"/>
              </a:defRPr>
            </a:lvl2pPr>
            <a:lvl3pPr marL="238125" indent="-2381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10000"/>
              <a:buFont typeface="Wingdings" panose="05000000000000000000" pitchFamily="2" charset="2"/>
              <a:buChar char="§"/>
              <a:tabLst/>
              <a:defRPr lang="en-US" sz="2400" b="0" i="0" kern="1200" baseline="0" dirty="0" smtClean="0">
                <a:solidFill>
                  <a:schemeClr val="tx2"/>
                </a:solidFill>
                <a:latin typeface="+mn-lt"/>
                <a:ea typeface="Arial Narrow" charset="0"/>
                <a:cs typeface="Arial Narrow" charset="0"/>
              </a:defRPr>
            </a:lvl3pPr>
            <a:lvl4pPr marL="693738" marR="0" indent="-347663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Tx/>
              <a:buSzPct val="110000"/>
              <a:buFont typeface="Wingdings" panose="05000000000000000000" pitchFamily="2" charset="2"/>
              <a:buChar char="§"/>
              <a:tabLst/>
              <a:defRPr lang="en-US" sz="2400" b="0" i="0" kern="1200" dirty="0" smtClean="0">
                <a:solidFill>
                  <a:schemeClr val="tx2"/>
                </a:solidFill>
                <a:latin typeface="+mn-lt"/>
                <a:ea typeface="Arial Narrow" charset="0"/>
                <a:cs typeface="Arial Narrow" charset="0"/>
              </a:defRPr>
            </a:lvl4pPr>
            <a:lvl5pPr marL="1543050" marR="0" indent="-33972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5000"/>
              <a:buFont typeface="Wingdings" panose="05000000000000000000" pitchFamily="2" charset="2"/>
              <a:buChar char="§"/>
              <a:tabLst/>
              <a:defRPr lang="en-US" sz="2200" b="0" i="0" kern="1200" baseline="0" dirty="0" smtClean="0">
                <a:solidFill>
                  <a:schemeClr val="tx2"/>
                </a:solidFill>
                <a:latin typeface="+mn-lt"/>
                <a:ea typeface="Arial Narrow" charset="0"/>
                <a:cs typeface="Arial Narrow" charset="0"/>
              </a:defRPr>
            </a:lvl5pPr>
            <a:lvl6pPr marL="1947863" marR="0" indent="-2317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10000"/>
              <a:buFont typeface="Wingdings" panose="05000000000000000000" pitchFamily="2" charset="2"/>
              <a:buChar char="§"/>
              <a:tabLst/>
              <a:defRPr sz="180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90763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13639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MITRE Inferno Team</a:t>
            </a:r>
          </a:p>
        </p:txBody>
      </p:sp>
    </p:spTree>
    <p:extLst>
      <p:ext uri="{BB962C8B-B14F-4D97-AF65-F5344CB8AC3E}">
        <p14:creationId xmlns:p14="http://schemas.microsoft.com/office/powerpoint/2010/main" val="171403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4C13C3-7BA6-063B-FDAC-CB9C03246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10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B0F4B7-2AC4-C5CC-B85B-58C27D4F4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1031"/>
            <a:ext cx="11277600" cy="693337"/>
          </a:xfrm>
        </p:spPr>
        <p:txBody>
          <a:bodyPr/>
          <a:lstStyle/>
          <a:p>
            <a:r>
              <a:rPr lang="en-US" dirty="0" err="1"/>
              <a:t>inferno.healthit.gov</a:t>
            </a:r>
            <a:r>
              <a:rPr lang="en-US" dirty="0"/>
              <a:t> Redesign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804DC4-8439-1241-BD17-85468A528091}"/>
              </a:ext>
            </a:extLst>
          </p:cNvPr>
          <p:cNvSpPr/>
          <p:nvPr/>
        </p:nvSpPr>
        <p:spPr>
          <a:xfrm>
            <a:off x="758283" y="5663340"/>
            <a:ext cx="5051502" cy="6133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Preview at https://inferno-</a:t>
            </a:r>
            <a:r>
              <a:rPr lang="en-US" dirty="0" err="1"/>
              <a:t>qa.healthit.gov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32E3C-8B66-D694-C795-B4BB0D6B35D4}"/>
              </a:ext>
            </a:extLst>
          </p:cNvPr>
          <p:cNvSpPr txBox="1"/>
          <p:nvPr/>
        </p:nvSpPr>
        <p:spPr>
          <a:xfrm>
            <a:off x="669073" y="1379502"/>
            <a:ext cx="5140712" cy="3077766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en-US" sz="3200" dirty="0"/>
              <a:t>Landing Page</a:t>
            </a:r>
          </a:p>
          <a:p>
            <a:pPr algn="l"/>
            <a:endParaRPr lang="en-US" dirty="0"/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Distinct branding for </a:t>
            </a:r>
            <a:r>
              <a:rPr lang="en-US" sz="2400" b="1" dirty="0"/>
              <a:t>Inferno on </a:t>
            </a:r>
            <a:r>
              <a:rPr lang="en-US" sz="2400" b="1" dirty="0" err="1"/>
              <a:t>HealthIT.gov</a:t>
            </a:r>
            <a:endParaRPr lang="en-US" sz="2400" b="1" dirty="0"/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Important links to get started do not require scrolling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Explanatory “What is Inferno?” and News/Events below the fold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A90CA5D8-A0FC-5A3B-78F8-50111A75B6C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6285571" y="1207771"/>
            <a:ext cx="5575091" cy="5068887"/>
          </a:xfrm>
        </p:spPr>
      </p:pic>
    </p:spTree>
    <p:extLst>
      <p:ext uri="{BB962C8B-B14F-4D97-AF65-F5344CB8AC3E}">
        <p14:creationId xmlns:p14="http://schemas.microsoft.com/office/powerpoint/2010/main" val="63194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4C13C3-7BA6-063B-FDAC-CB9C03246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11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B0F4B7-2AC4-C5CC-B85B-58C27D4F4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1031"/>
            <a:ext cx="11277600" cy="693337"/>
          </a:xfrm>
        </p:spPr>
        <p:txBody>
          <a:bodyPr/>
          <a:lstStyle/>
          <a:p>
            <a:r>
              <a:rPr lang="en-US" dirty="0" err="1"/>
              <a:t>inferno.healthit.gov</a:t>
            </a:r>
            <a:r>
              <a:rPr lang="en-US" dirty="0"/>
              <a:t> Redesign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804DC4-8439-1241-BD17-85468A528091}"/>
              </a:ext>
            </a:extLst>
          </p:cNvPr>
          <p:cNvSpPr/>
          <p:nvPr/>
        </p:nvSpPr>
        <p:spPr>
          <a:xfrm>
            <a:off x="758283" y="5663340"/>
            <a:ext cx="5051502" cy="6133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Preview at https://inferno-</a:t>
            </a:r>
            <a:r>
              <a:rPr lang="en-US" dirty="0" err="1"/>
              <a:t>qa.healthit.gov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32E3C-8B66-D694-C795-B4BB0D6B35D4}"/>
              </a:ext>
            </a:extLst>
          </p:cNvPr>
          <p:cNvSpPr txBox="1"/>
          <p:nvPr/>
        </p:nvSpPr>
        <p:spPr>
          <a:xfrm>
            <a:off x="650875" y="1379502"/>
            <a:ext cx="5140712" cy="4185761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en-US" sz="3200" dirty="0"/>
              <a:t>Test Kit Listing Page</a:t>
            </a:r>
          </a:p>
          <a:p>
            <a:pPr algn="l"/>
            <a:endParaRPr lang="en-US" dirty="0"/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Tests are organized by Test Kits, which aligns with fundamental Inferno packaging strategy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Description, Last Updated and other metadata provided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Search/Filter added to accommodate growing list of test kits available on this host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”Your Recent Sessions”</a:t>
            </a:r>
          </a:p>
        </p:txBody>
      </p:sp>
      <p:pic>
        <p:nvPicPr>
          <p:cNvPr id="5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22BDBE5-397D-DC8A-9235-B7B1C6DEF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79502"/>
            <a:ext cx="5445125" cy="4802613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FB6CE30C-2E50-FECE-8D20-1A9FF622DB5C}"/>
              </a:ext>
            </a:extLst>
          </p:cNvPr>
          <p:cNvSpPr/>
          <p:nvPr/>
        </p:nvSpPr>
        <p:spPr>
          <a:xfrm rot="5400000">
            <a:off x="9284225" y="940629"/>
            <a:ext cx="724829" cy="27897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83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4C13C3-7BA6-063B-FDAC-CB9C03246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12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B0F4B7-2AC4-C5CC-B85B-58C27D4F4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1031"/>
            <a:ext cx="11277600" cy="693337"/>
          </a:xfrm>
        </p:spPr>
        <p:txBody>
          <a:bodyPr/>
          <a:lstStyle/>
          <a:p>
            <a:r>
              <a:rPr lang="en-US" dirty="0" err="1"/>
              <a:t>inferno.healthit.gov</a:t>
            </a:r>
            <a:r>
              <a:rPr lang="en-US" dirty="0"/>
              <a:t> Redesign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804DC4-8439-1241-BD17-85468A528091}"/>
              </a:ext>
            </a:extLst>
          </p:cNvPr>
          <p:cNvSpPr/>
          <p:nvPr/>
        </p:nvSpPr>
        <p:spPr>
          <a:xfrm>
            <a:off x="758283" y="5663340"/>
            <a:ext cx="5051502" cy="6133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Preview at https://inferno-</a:t>
            </a:r>
            <a:r>
              <a:rPr lang="en-US" dirty="0" err="1"/>
              <a:t>qa.healthit.gov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32E3C-8B66-D694-C795-B4BB0D6B35D4}"/>
              </a:ext>
            </a:extLst>
          </p:cNvPr>
          <p:cNvSpPr txBox="1"/>
          <p:nvPr/>
        </p:nvSpPr>
        <p:spPr>
          <a:xfrm>
            <a:off x="650875" y="1379502"/>
            <a:ext cx="5140712" cy="344709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en-US" sz="3200" dirty="0"/>
              <a:t>Test Kit Page</a:t>
            </a:r>
          </a:p>
          <a:p>
            <a:pPr algn="l"/>
            <a:endParaRPr lang="en-US" dirty="0"/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New view with overview of the Test Kit and provides a permanent URL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Provides metadata such as version, maturity, last updated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Flexibility to provide extended content and links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AEE8305-A7A1-B3AD-ECFF-EBE45A94A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79502"/>
            <a:ext cx="5877596" cy="4347254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A061CFEC-0DA3-66E6-4945-4397857F6AFE}"/>
              </a:ext>
            </a:extLst>
          </p:cNvPr>
          <p:cNvSpPr/>
          <p:nvPr/>
        </p:nvSpPr>
        <p:spPr>
          <a:xfrm rot="5400000">
            <a:off x="9540703" y="991759"/>
            <a:ext cx="724829" cy="27897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42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4C13C3-7BA6-063B-FDAC-CB9C03246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13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B0F4B7-2AC4-C5CC-B85B-58C27D4F4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1031"/>
            <a:ext cx="11277600" cy="693337"/>
          </a:xfrm>
        </p:spPr>
        <p:txBody>
          <a:bodyPr/>
          <a:lstStyle/>
          <a:p>
            <a:r>
              <a:rPr lang="en-US" dirty="0" err="1"/>
              <a:t>inferno.healthit.gov</a:t>
            </a:r>
            <a:r>
              <a:rPr lang="en-US" dirty="0"/>
              <a:t> Redesign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804DC4-8439-1241-BD17-85468A528091}"/>
              </a:ext>
            </a:extLst>
          </p:cNvPr>
          <p:cNvSpPr/>
          <p:nvPr/>
        </p:nvSpPr>
        <p:spPr>
          <a:xfrm>
            <a:off x="758283" y="5663340"/>
            <a:ext cx="5051502" cy="6133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Preview at https://inferno-</a:t>
            </a:r>
            <a:r>
              <a:rPr lang="en-US" dirty="0" err="1"/>
              <a:t>qa.healthit.gov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32E3C-8B66-D694-C795-B4BB0D6B35D4}"/>
              </a:ext>
            </a:extLst>
          </p:cNvPr>
          <p:cNvSpPr txBox="1"/>
          <p:nvPr/>
        </p:nvSpPr>
        <p:spPr>
          <a:xfrm>
            <a:off x="650875" y="1379502"/>
            <a:ext cx="5140712" cy="2708434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en-US" sz="3200" dirty="0"/>
              <a:t>Test Session Interface</a:t>
            </a:r>
          </a:p>
          <a:p>
            <a:pPr algn="l"/>
            <a:endParaRPr lang="en-US" dirty="0"/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No changes except for banner on top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URLs from previous release are unchanged and should still function</a:t>
            </a:r>
          </a:p>
        </p:txBody>
      </p:sp>
      <p:pic>
        <p:nvPicPr>
          <p:cNvPr id="12" name="Picture 11" descr="A screenshot of a medical application&#10;&#10;Description automatically generated">
            <a:extLst>
              <a:ext uri="{FF2B5EF4-FFF2-40B4-BE49-F238E27FC236}">
                <a16:creationId xmlns:a16="http://schemas.microsoft.com/office/drawing/2014/main" id="{D87E69E6-8739-4DAD-E841-6BE3F3D55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415" y="1379502"/>
            <a:ext cx="5102879" cy="473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84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4C13C3-7BA6-063B-FDAC-CB9C03246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14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B0F4B7-2AC4-C5CC-B85B-58C27D4F4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1031"/>
            <a:ext cx="11277600" cy="693337"/>
          </a:xfrm>
        </p:spPr>
        <p:txBody>
          <a:bodyPr/>
          <a:lstStyle/>
          <a:p>
            <a:r>
              <a:rPr lang="en-US" dirty="0" err="1"/>
              <a:t>inferno.healthit.gov</a:t>
            </a:r>
            <a:r>
              <a:rPr lang="en-US" dirty="0"/>
              <a:t> Redesign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804DC4-8439-1241-BD17-85468A528091}"/>
              </a:ext>
            </a:extLst>
          </p:cNvPr>
          <p:cNvSpPr/>
          <p:nvPr/>
        </p:nvSpPr>
        <p:spPr>
          <a:xfrm>
            <a:off x="758283" y="5663340"/>
            <a:ext cx="5051502" cy="6133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Preview at https://inferno-</a:t>
            </a:r>
            <a:r>
              <a:rPr lang="en-US" dirty="0" err="1"/>
              <a:t>qa.healthit.gov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32E3C-8B66-D694-C795-B4BB0D6B35D4}"/>
              </a:ext>
            </a:extLst>
          </p:cNvPr>
          <p:cNvSpPr txBox="1"/>
          <p:nvPr/>
        </p:nvSpPr>
        <p:spPr>
          <a:xfrm>
            <a:off x="650875" y="1379502"/>
            <a:ext cx="5140712" cy="3077766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en-US" sz="3200" dirty="0"/>
              <a:t>News &amp; Updates</a:t>
            </a:r>
          </a:p>
          <a:p>
            <a:pPr algn="l"/>
            <a:endParaRPr lang="en-US" dirty="0"/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Each deployment will have a news entry providing an overview of what has changed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Additional news will be provided as relevant</a:t>
            </a:r>
          </a:p>
          <a:p>
            <a:pPr marL="457200" indent="-457200" algn="l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6" name="Picture 5" descr="A screenshot of a news update&#10;&#10;Description automatically generated">
            <a:extLst>
              <a:ext uri="{FF2B5EF4-FFF2-40B4-BE49-F238E27FC236}">
                <a16:creationId xmlns:a16="http://schemas.microsoft.com/office/drawing/2014/main" id="{60C8BD20-CF3D-AA86-CCA4-8D1B94DDA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248" y="627576"/>
            <a:ext cx="4649502" cy="5342423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974E6CFC-B998-2593-E685-5EF6B6D7A1F3}"/>
              </a:ext>
            </a:extLst>
          </p:cNvPr>
          <p:cNvSpPr/>
          <p:nvPr/>
        </p:nvSpPr>
        <p:spPr>
          <a:xfrm rot="5400000">
            <a:off x="9763727" y="359819"/>
            <a:ext cx="724829" cy="27897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41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4C13C3-7BA6-063B-FDAC-CB9C03246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15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B0F4B7-2AC4-C5CC-B85B-58C27D4F4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1031"/>
            <a:ext cx="11277600" cy="693337"/>
          </a:xfrm>
        </p:spPr>
        <p:txBody>
          <a:bodyPr/>
          <a:lstStyle/>
          <a:p>
            <a:r>
              <a:rPr lang="en-US" dirty="0" err="1"/>
              <a:t>inferno.healthit.gov</a:t>
            </a:r>
            <a:r>
              <a:rPr lang="en-US" dirty="0"/>
              <a:t> Redesign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804DC4-8439-1241-BD17-85468A528091}"/>
              </a:ext>
            </a:extLst>
          </p:cNvPr>
          <p:cNvSpPr/>
          <p:nvPr/>
        </p:nvSpPr>
        <p:spPr>
          <a:xfrm>
            <a:off x="758283" y="5663340"/>
            <a:ext cx="5051502" cy="6133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Preview at https://inferno-</a:t>
            </a:r>
            <a:r>
              <a:rPr lang="en-US" dirty="0" err="1"/>
              <a:t>qa.healthit.gov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32E3C-8B66-D694-C795-B4BB0D6B35D4}"/>
              </a:ext>
            </a:extLst>
          </p:cNvPr>
          <p:cNvSpPr txBox="1"/>
          <p:nvPr/>
        </p:nvSpPr>
        <p:spPr>
          <a:xfrm>
            <a:off x="650875" y="1379502"/>
            <a:ext cx="5140712" cy="3077766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en-US" sz="3200" dirty="0"/>
              <a:t>Events</a:t>
            </a:r>
          </a:p>
          <a:p>
            <a:pPr algn="l"/>
            <a:endParaRPr lang="en-US" dirty="0"/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Provides information about upcoming events; such as Tech Talks &amp; Test Event participation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Provides a history of events and relevant content</a:t>
            </a:r>
          </a:p>
          <a:p>
            <a:pPr marL="457200" indent="-457200" algn="l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8" name="Picture 7" descr="A screenshot of a web page&#10;&#10;Description automatically generated">
            <a:extLst>
              <a:ext uri="{FF2B5EF4-FFF2-40B4-BE49-F238E27FC236}">
                <a16:creationId xmlns:a16="http://schemas.microsoft.com/office/drawing/2014/main" id="{38659FAE-BE88-A46E-BE8E-8CB1A64FC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355" y="967971"/>
            <a:ext cx="4313345" cy="4922057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D3F7D791-5EE0-87F5-32DB-A9361D8A4F72}"/>
              </a:ext>
            </a:extLst>
          </p:cNvPr>
          <p:cNvSpPr/>
          <p:nvPr/>
        </p:nvSpPr>
        <p:spPr>
          <a:xfrm rot="5400000">
            <a:off x="10098263" y="530016"/>
            <a:ext cx="724829" cy="27897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7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4C13C3-7BA6-063B-FDAC-CB9C03246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16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B0F4B7-2AC4-C5CC-B85B-58C27D4F4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1031"/>
            <a:ext cx="11277600" cy="693337"/>
          </a:xfrm>
        </p:spPr>
        <p:txBody>
          <a:bodyPr/>
          <a:lstStyle/>
          <a:p>
            <a:r>
              <a:rPr lang="en-US" dirty="0" err="1"/>
              <a:t>inferno.healthit.gov</a:t>
            </a:r>
            <a:r>
              <a:rPr lang="en-US" dirty="0"/>
              <a:t> Redesign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804DC4-8439-1241-BD17-85468A528091}"/>
              </a:ext>
            </a:extLst>
          </p:cNvPr>
          <p:cNvSpPr/>
          <p:nvPr/>
        </p:nvSpPr>
        <p:spPr>
          <a:xfrm>
            <a:off x="758283" y="5663340"/>
            <a:ext cx="5051502" cy="6133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Preview at https://inferno-</a:t>
            </a:r>
            <a:r>
              <a:rPr lang="en-US" dirty="0" err="1"/>
              <a:t>qa.healthit.gov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32E3C-8B66-D694-C795-B4BB0D6B35D4}"/>
              </a:ext>
            </a:extLst>
          </p:cNvPr>
          <p:cNvSpPr txBox="1"/>
          <p:nvPr/>
        </p:nvSpPr>
        <p:spPr>
          <a:xfrm>
            <a:off x="650875" y="1379502"/>
            <a:ext cx="5140712" cy="233910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en-US" sz="3200" dirty="0"/>
              <a:t>About</a:t>
            </a:r>
          </a:p>
          <a:p>
            <a:pPr algn="l"/>
            <a:endParaRPr lang="en-US" dirty="0"/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Provides overview of Inferno on </a:t>
            </a:r>
            <a:r>
              <a:rPr lang="en-US" sz="2400" dirty="0" err="1"/>
              <a:t>HealthIT.gov</a:t>
            </a:r>
            <a:r>
              <a:rPr lang="en-US" sz="2400" dirty="0"/>
              <a:t> and the Inferno Framework</a:t>
            </a:r>
          </a:p>
          <a:p>
            <a:pPr marL="457200" indent="-457200" algn="l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6" name="Picture 5" descr="A screenshot of a web page&#10;&#10;Description automatically generated">
            <a:extLst>
              <a:ext uri="{FF2B5EF4-FFF2-40B4-BE49-F238E27FC236}">
                <a16:creationId xmlns:a16="http://schemas.microsoft.com/office/drawing/2014/main" id="{28BC3AEB-DAB1-299F-3AD8-4F75CDC23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106" y="879467"/>
            <a:ext cx="4176594" cy="4783873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C9D3523A-A780-E508-8136-E0F3682E379A}"/>
              </a:ext>
            </a:extLst>
          </p:cNvPr>
          <p:cNvSpPr/>
          <p:nvPr/>
        </p:nvSpPr>
        <p:spPr>
          <a:xfrm rot="5400000">
            <a:off x="10432800" y="528849"/>
            <a:ext cx="724829" cy="27897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9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4955-0323-10F9-C1D8-2E48076A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46425"/>
            <a:ext cx="11277600" cy="1382576"/>
          </a:xfrm>
        </p:spPr>
        <p:txBody>
          <a:bodyPr/>
          <a:lstStyle/>
          <a:p>
            <a:r>
              <a:rPr lang="en-US" dirty="0"/>
              <a:t>Inferno Framework Home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362FFD-9726-ECD9-F040-EC2C256D2A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17</a:t>
            </a:fld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713B7E-517F-AEA2-0673-2173A53FC54A}"/>
              </a:ext>
            </a:extLst>
          </p:cNvPr>
          <p:cNvSpPr/>
          <p:nvPr/>
        </p:nvSpPr>
        <p:spPr>
          <a:xfrm>
            <a:off x="457200" y="1433107"/>
            <a:ext cx="6891454" cy="6133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Preview at https://inferno-</a:t>
            </a:r>
            <a:r>
              <a:rPr lang="en-US" dirty="0" err="1"/>
              <a:t>framework.github.io</a:t>
            </a:r>
            <a:r>
              <a:rPr lang="en-US" dirty="0"/>
              <a:t>/</a:t>
            </a:r>
            <a:r>
              <a:rPr lang="en-US" dirty="0" err="1"/>
              <a:t>index_new.html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1F6854-E671-39BC-18FC-1566C0C40FCE}"/>
              </a:ext>
            </a:extLst>
          </p:cNvPr>
          <p:cNvSpPr txBox="1">
            <a:spLocks/>
          </p:cNvSpPr>
          <p:nvPr/>
        </p:nvSpPr>
        <p:spPr>
          <a:xfrm>
            <a:off x="457200" y="2737712"/>
            <a:ext cx="11277600" cy="138257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baseline="0">
                <a:solidFill>
                  <a:schemeClr val="tx1"/>
                </a:solidFill>
                <a:latin typeface="+mn-lt"/>
                <a:ea typeface="Arial Narrow" charset="0"/>
                <a:cs typeface="Arial Narrow" charset="0"/>
              </a:defRPr>
            </a:lvl1pPr>
          </a:lstStyle>
          <a:p>
            <a:r>
              <a:rPr lang="en-US" sz="3200" dirty="0"/>
              <a:t>Inferno Documentation and Community Hub</a:t>
            </a:r>
          </a:p>
        </p:txBody>
      </p:sp>
    </p:spTree>
    <p:extLst>
      <p:ext uri="{BB962C8B-B14F-4D97-AF65-F5344CB8AC3E}">
        <p14:creationId xmlns:p14="http://schemas.microsoft.com/office/powerpoint/2010/main" val="4182246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4C13C3-7BA6-063B-FDAC-CB9C03246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18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B0F4B7-2AC4-C5CC-B85B-58C27D4F4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1031"/>
            <a:ext cx="11277600" cy="693337"/>
          </a:xfrm>
        </p:spPr>
        <p:txBody>
          <a:bodyPr/>
          <a:lstStyle/>
          <a:p>
            <a:r>
              <a:rPr lang="en-US" dirty="0"/>
              <a:t>inferno-</a:t>
            </a:r>
            <a:r>
              <a:rPr lang="en-US" dirty="0" err="1"/>
              <a:t>framework.github.io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804DC4-8439-1241-BD17-85468A528091}"/>
              </a:ext>
            </a:extLst>
          </p:cNvPr>
          <p:cNvSpPr/>
          <p:nvPr/>
        </p:nvSpPr>
        <p:spPr>
          <a:xfrm>
            <a:off x="457200" y="5674491"/>
            <a:ext cx="6646128" cy="6133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Preview at https://inferno-</a:t>
            </a:r>
            <a:r>
              <a:rPr lang="en-US" dirty="0" err="1"/>
              <a:t>framework.github.io</a:t>
            </a:r>
            <a:r>
              <a:rPr lang="en-US" dirty="0"/>
              <a:t>/</a:t>
            </a:r>
            <a:r>
              <a:rPr lang="en-US" dirty="0" err="1"/>
              <a:t>index_new.html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32E3C-8B66-D694-C795-B4BB0D6B35D4}"/>
              </a:ext>
            </a:extLst>
          </p:cNvPr>
          <p:cNvSpPr txBox="1"/>
          <p:nvPr/>
        </p:nvSpPr>
        <p:spPr>
          <a:xfrm>
            <a:off x="650875" y="1379502"/>
            <a:ext cx="5140712" cy="2708434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en-US" sz="3200" dirty="0"/>
              <a:t>Overview</a:t>
            </a:r>
          </a:p>
          <a:p>
            <a:pPr algn="l"/>
            <a:endParaRPr lang="en-US" dirty="0"/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Provides documentation on how to use Inferno to create and run tests; and how to participate in development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Not a host for executing tests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FADD40C-7642-0B5F-7F3B-91C4A26AB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183" y="717699"/>
            <a:ext cx="5020942" cy="465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18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4C13C3-7BA6-063B-FDAC-CB9C03246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19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B0F4B7-2AC4-C5CC-B85B-58C27D4F4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1031"/>
            <a:ext cx="11277600" cy="693337"/>
          </a:xfrm>
        </p:spPr>
        <p:txBody>
          <a:bodyPr/>
          <a:lstStyle/>
          <a:p>
            <a:r>
              <a:rPr lang="en-US" dirty="0"/>
              <a:t>inferno-</a:t>
            </a:r>
            <a:r>
              <a:rPr lang="en-US" dirty="0" err="1"/>
              <a:t>framework.github.io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804DC4-8439-1241-BD17-85468A528091}"/>
              </a:ext>
            </a:extLst>
          </p:cNvPr>
          <p:cNvSpPr/>
          <p:nvPr/>
        </p:nvSpPr>
        <p:spPr>
          <a:xfrm>
            <a:off x="457200" y="5674491"/>
            <a:ext cx="6646128" cy="6133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Preview at https://inferno-</a:t>
            </a:r>
            <a:r>
              <a:rPr lang="en-US" dirty="0" err="1"/>
              <a:t>framework.github.io</a:t>
            </a:r>
            <a:r>
              <a:rPr lang="en-US" dirty="0"/>
              <a:t>/</a:t>
            </a:r>
            <a:r>
              <a:rPr lang="en-US" dirty="0" err="1"/>
              <a:t>index_new.html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32E3C-8B66-D694-C795-B4BB0D6B35D4}"/>
              </a:ext>
            </a:extLst>
          </p:cNvPr>
          <p:cNvSpPr txBox="1"/>
          <p:nvPr/>
        </p:nvSpPr>
        <p:spPr>
          <a:xfrm>
            <a:off x="650875" y="1379502"/>
            <a:ext cx="5140712" cy="196977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en-US" sz="3200" dirty="0"/>
              <a:t>About</a:t>
            </a:r>
          </a:p>
          <a:p>
            <a:pPr algn="l"/>
            <a:endParaRPr lang="en-US" dirty="0"/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Explanatory content for Inferno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Provides FAQ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Contact Information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7B9B2DE-24FC-65F6-48EF-A6EB06CCB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70191"/>
            <a:ext cx="5770141" cy="4932986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2805EA4-E600-46A5-5075-66FB8247C890}"/>
              </a:ext>
            </a:extLst>
          </p:cNvPr>
          <p:cNvSpPr/>
          <p:nvPr/>
        </p:nvSpPr>
        <p:spPr>
          <a:xfrm rot="5400000">
            <a:off x="8698233" y="199252"/>
            <a:ext cx="577968" cy="2912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10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6396AF-B684-9E44-956D-A834DEA599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2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16DA74-3DA3-1347-B9B3-23C52EB69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Inferno Tech Talk 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BFEE3-C6EA-D44A-9D2B-84C55385D0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0" y="1191492"/>
            <a:ext cx="11277600" cy="4082638"/>
          </a:xfrm>
        </p:spPr>
        <p:txBody>
          <a:bodyPr/>
          <a:lstStyle/>
          <a:p>
            <a:r>
              <a:rPr lang="en-US" sz="2000"/>
              <a:t>Purpose: to provide regularly scheduled updates on the Inferno tool and its implementation of the (g)(10) test procedure</a:t>
            </a:r>
          </a:p>
          <a:p>
            <a:r>
              <a:rPr lang="en-US" sz="2000"/>
              <a:t>Typical agenda to include:</a:t>
            </a:r>
          </a:p>
          <a:p>
            <a:pPr lvl="1"/>
            <a:r>
              <a:rPr lang="en-US" sz="2000"/>
              <a:t>Announcements about upcoming releases</a:t>
            </a:r>
          </a:p>
          <a:p>
            <a:pPr lvl="1"/>
            <a:r>
              <a:rPr lang="en-US" sz="2000"/>
              <a:t>Training on new features</a:t>
            </a:r>
          </a:p>
          <a:p>
            <a:pPr lvl="1"/>
            <a:r>
              <a:rPr lang="en-US" sz="2000"/>
              <a:t>Highlight outstanding issues or known problems</a:t>
            </a:r>
          </a:p>
          <a:p>
            <a:pPr lvl="1"/>
            <a:r>
              <a:rPr lang="en-US" sz="2000"/>
              <a:t>Open discussion</a:t>
            </a:r>
          </a:p>
          <a:p>
            <a:r>
              <a:rPr lang="en-US" sz="2000"/>
              <a:t>Monthly recurrence: 2</a:t>
            </a:r>
            <a:r>
              <a:rPr lang="en-US" sz="2000" baseline="30000"/>
              <a:t>nd</a:t>
            </a:r>
            <a:r>
              <a:rPr lang="en-US" sz="2000"/>
              <a:t> Wednesday at 1PM ET</a:t>
            </a:r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E4995F-EB65-4948-97EA-FB07170ECC18}"/>
              </a:ext>
            </a:extLst>
          </p:cNvPr>
          <p:cNvSpPr/>
          <p:nvPr/>
        </p:nvSpPr>
        <p:spPr>
          <a:xfrm>
            <a:off x="457200" y="5537805"/>
            <a:ext cx="11277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/>
                </a:solidFill>
              </a:rPr>
              <a:t>Content reflects Inferno’s implementation of applicable Test Procedure</a:t>
            </a:r>
          </a:p>
          <a:p>
            <a:pPr algn="ctr"/>
            <a:r>
              <a:rPr lang="en-US">
                <a:solidFill>
                  <a:schemeClr val="accent2"/>
                </a:solidFill>
              </a:rPr>
              <a:t>and does not necessarily reflect ONC policy. </a:t>
            </a:r>
          </a:p>
        </p:txBody>
      </p:sp>
    </p:spTree>
    <p:extLst>
      <p:ext uri="{BB962C8B-B14F-4D97-AF65-F5344CB8AC3E}">
        <p14:creationId xmlns:p14="http://schemas.microsoft.com/office/powerpoint/2010/main" val="1404918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4C13C3-7BA6-063B-FDAC-CB9C03246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20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B0F4B7-2AC4-C5CC-B85B-58C27D4F4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1031"/>
            <a:ext cx="11277600" cy="693337"/>
          </a:xfrm>
        </p:spPr>
        <p:txBody>
          <a:bodyPr/>
          <a:lstStyle/>
          <a:p>
            <a:r>
              <a:rPr lang="en-US" dirty="0"/>
              <a:t>inferno-</a:t>
            </a:r>
            <a:r>
              <a:rPr lang="en-US" dirty="0" err="1"/>
              <a:t>framework.github.io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804DC4-8439-1241-BD17-85468A528091}"/>
              </a:ext>
            </a:extLst>
          </p:cNvPr>
          <p:cNvSpPr/>
          <p:nvPr/>
        </p:nvSpPr>
        <p:spPr>
          <a:xfrm>
            <a:off x="457200" y="5674491"/>
            <a:ext cx="6646128" cy="6133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Preview at https://inferno-</a:t>
            </a:r>
            <a:r>
              <a:rPr lang="en-US" dirty="0" err="1"/>
              <a:t>framework.github.io</a:t>
            </a:r>
            <a:r>
              <a:rPr lang="en-US" dirty="0"/>
              <a:t>/</a:t>
            </a:r>
            <a:r>
              <a:rPr lang="en-US" dirty="0" err="1"/>
              <a:t>index_new.html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32E3C-8B66-D694-C795-B4BB0D6B35D4}"/>
              </a:ext>
            </a:extLst>
          </p:cNvPr>
          <p:cNvSpPr txBox="1"/>
          <p:nvPr/>
        </p:nvSpPr>
        <p:spPr>
          <a:xfrm>
            <a:off x="650875" y="1379502"/>
            <a:ext cx="5140712" cy="2708434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en-US" sz="3200" dirty="0"/>
              <a:t>Documentation</a:t>
            </a:r>
          </a:p>
          <a:p>
            <a:pPr algn="l"/>
            <a:endParaRPr lang="en-US" dirty="0"/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Approximately equivalent to what is currently on inferno-</a:t>
            </a:r>
            <a:r>
              <a:rPr lang="en-US" sz="2400" dirty="0" err="1"/>
              <a:t>framework.github.io</a:t>
            </a:r>
            <a:endParaRPr lang="en-US" sz="2400" dirty="0"/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Reorganized for clarity and some content added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15D28C6-E545-5F5F-88C7-8D2F582EA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70191"/>
            <a:ext cx="6003798" cy="4988767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2805EA4-E600-46A5-5075-66FB8247C890}"/>
              </a:ext>
            </a:extLst>
          </p:cNvPr>
          <p:cNvSpPr/>
          <p:nvPr/>
        </p:nvSpPr>
        <p:spPr>
          <a:xfrm rot="5400000">
            <a:off x="9478818" y="199249"/>
            <a:ext cx="577968" cy="2912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60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4C13C3-7BA6-063B-FDAC-CB9C03246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21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B0F4B7-2AC4-C5CC-B85B-58C27D4F4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1031"/>
            <a:ext cx="11277600" cy="693337"/>
          </a:xfrm>
        </p:spPr>
        <p:txBody>
          <a:bodyPr/>
          <a:lstStyle/>
          <a:p>
            <a:r>
              <a:rPr lang="en-US" dirty="0"/>
              <a:t>inferno-</a:t>
            </a:r>
            <a:r>
              <a:rPr lang="en-US" dirty="0" err="1"/>
              <a:t>framework.github.io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804DC4-8439-1241-BD17-85468A528091}"/>
              </a:ext>
            </a:extLst>
          </p:cNvPr>
          <p:cNvSpPr/>
          <p:nvPr/>
        </p:nvSpPr>
        <p:spPr>
          <a:xfrm>
            <a:off x="457200" y="5674491"/>
            <a:ext cx="6646128" cy="6133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Preview at https://inferno-</a:t>
            </a:r>
            <a:r>
              <a:rPr lang="en-US" dirty="0" err="1"/>
              <a:t>framework.github.io</a:t>
            </a:r>
            <a:r>
              <a:rPr lang="en-US" dirty="0"/>
              <a:t>/</a:t>
            </a:r>
            <a:r>
              <a:rPr lang="en-US" dirty="0" err="1"/>
              <a:t>index_new.html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32E3C-8B66-D694-C795-B4BB0D6B35D4}"/>
              </a:ext>
            </a:extLst>
          </p:cNvPr>
          <p:cNvSpPr txBox="1"/>
          <p:nvPr/>
        </p:nvSpPr>
        <p:spPr>
          <a:xfrm>
            <a:off x="650875" y="1379502"/>
            <a:ext cx="5140712" cy="3077766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en-US" sz="3200" dirty="0"/>
              <a:t>Community</a:t>
            </a:r>
          </a:p>
          <a:p>
            <a:pPr algn="l"/>
            <a:endParaRPr lang="en-US" dirty="0"/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Describes how to contribute and participate in development of Inferno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Provides discoverability for Test Kits built with Inferno</a:t>
            </a:r>
          </a:p>
          <a:p>
            <a:pPr marL="457200" indent="-457200" algn="l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29C059E-A8FA-BE56-8F7F-F33446E9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485" y="1120436"/>
            <a:ext cx="5323315" cy="3636981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2805EA4-E600-46A5-5075-66FB8247C890}"/>
              </a:ext>
            </a:extLst>
          </p:cNvPr>
          <p:cNvSpPr/>
          <p:nvPr/>
        </p:nvSpPr>
        <p:spPr>
          <a:xfrm rot="5400000">
            <a:off x="10510569" y="685820"/>
            <a:ext cx="577968" cy="2912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79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4C13C3-7BA6-063B-FDAC-CB9C03246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22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B0F4B7-2AC4-C5CC-B85B-58C27D4F4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1031"/>
            <a:ext cx="11277600" cy="693337"/>
          </a:xfrm>
        </p:spPr>
        <p:txBody>
          <a:bodyPr/>
          <a:lstStyle/>
          <a:p>
            <a:r>
              <a:rPr lang="en-US" dirty="0"/>
              <a:t>inferno-</a:t>
            </a:r>
            <a:r>
              <a:rPr lang="en-US" dirty="0" err="1"/>
              <a:t>framework.github.io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804DC4-8439-1241-BD17-85468A528091}"/>
              </a:ext>
            </a:extLst>
          </p:cNvPr>
          <p:cNvSpPr/>
          <p:nvPr/>
        </p:nvSpPr>
        <p:spPr>
          <a:xfrm>
            <a:off x="457200" y="5674491"/>
            <a:ext cx="6646128" cy="6133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Preview at https://inferno-</a:t>
            </a:r>
            <a:r>
              <a:rPr lang="en-US" dirty="0" err="1"/>
              <a:t>framework.github.io</a:t>
            </a:r>
            <a:r>
              <a:rPr lang="en-US" dirty="0"/>
              <a:t>/</a:t>
            </a:r>
            <a:r>
              <a:rPr lang="en-US" dirty="0" err="1"/>
              <a:t>index_new.html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32E3C-8B66-D694-C795-B4BB0D6B35D4}"/>
              </a:ext>
            </a:extLst>
          </p:cNvPr>
          <p:cNvSpPr txBox="1"/>
          <p:nvPr/>
        </p:nvSpPr>
        <p:spPr>
          <a:xfrm>
            <a:off x="650875" y="1379502"/>
            <a:ext cx="5140712" cy="233910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en-US" sz="3200" dirty="0"/>
              <a:t>News</a:t>
            </a:r>
          </a:p>
          <a:p>
            <a:pPr algn="l"/>
            <a:endParaRPr lang="en-US" dirty="0"/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Provides updates made to components of Inferno and foundational test kits</a:t>
            </a:r>
          </a:p>
          <a:p>
            <a:pPr marL="457200" indent="-457200" algn="l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8" name="Picture 7" descr="A screenshot of a web page&#10;&#10;Description automatically generated">
            <a:extLst>
              <a:ext uri="{FF2B5EF4-FFF2-40B4-BE49-F238E27FC236}">
                <a16:creationId xmlns:a16="http://schemas.microsoft.com/office/drawing/2014/main" id="{FDC7497C-0741-3339-2426-70390C1DB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998" y="1291873"/>
            <a:ext cx="5380802" cy="3245395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2805EA4-E600-46A5-5075-66FB8247C890}"/>
              </a:ext>
            </a:extLst>
          </p:cNvPr>
          <p:cNvSpPr/>
          <p:nvPr/>
        </p:nvSpPr>
        <p:spPr>
          <a:xfrm rot="5400000">
            <a:off x="10927609" y="871036"/>
            <a:ext cx="577968" cy="2912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927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6AEB27-8B2F-556A-1C8E-10D751C67F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23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9463BC-566D-1F10-CFDC-B2C8151F4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Redesign: Feedback welcome!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45E68-4EED-3C8B-3B39-6ED0224C442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https://inferno-qa.healthit.gov</a:t>
            </a:r>
            <a:endParaRPr lang="en-US" dirty="0"/>
          </a:p>
          <a:p>
            <a:r>
              <a:rPr lang="en-US" dirty="0">
                <a:hlinkClick r:id="rId3"/>
              </a:rPr>
              <a:t>https://inferno-framework.github.io/index_new.html</a:t>
            </a:r>
            <a:endParaRPr lang="en-US" dirty="0"/>
          </a:p>
          <a:p>
            <a:r>
              <a:rPr lang="en-US" dirty="0"/>
              <a:t>Expected to be deployed February 13</a:t>
            </a:r>
          </a:p>
          <a:p>
            <a:endParaRPr lang="en-US" dirty="0"/>
          </a:p>
          <a:p>
            <a:r>
              <a:rPr lang="en-US" dirty="0"/>
              <a:t>Redesign intended to be unintrusive</a:t>
            </a:r>
          </a:p>
          <a:p>
            <a:r>
              <a:rPr lang="en-US" dirty="0"/>
              <a:t>Please let us know if you have concerns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25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57372-2C09-C64A-8DF8-FF9BB110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046425"/>
            <a:ext cx="10400097" cy="1382576"/>
          </a:xfrm>
        </p:spPr>
        <p:txBody>
          <a:bodyPr/>
          <a:lstStyle/>
          <a:p>
            <a:r>
              <a:rPr lang="en-US"/>
              <a:t>Open Discussion / Feedback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D9ED7F-F24F-5F4F-A4B4-DE98BF2A0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2F552B-1952-B44E-8CAB-5705F0ACD2E2}" type="slidenum">
              <a:rPr lang="uk-UA" dirty="0" smtClean="0"/>
              <a:pPr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6244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19C64D-A665-E14E-B4F4-9DA261CA11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25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4E6950-8AB2-2949-8B06-0B9BA3D3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 and Contact Information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71B31-4D91-BD45-B2CB-6885B3FB519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hlinkClick r:id="rId2"/>
              </a:rPr>
              <a:t>https://inferno.healthit.gov/</a:t>
            </a:r>
            <a:endParaRPr lang="en-US"/>
          </a:p>
          <a:p>
            <a:pPr lvl="1" indent="-344170"/>
            <a:r>
              <a:rPr lang="en-US"/>
              <a:t>General materials &amp; live demonstration server</a:t>
            </a:r>
          </a:p>
          <a:p>
            <a:r>
              <a:rPr lang="en-US">
                <a:hlinkClick r:id="rId3"/>
              </a:rPr>
              <a:t>https://github.com/onc-healthit/onc-certification-g10-test-kit/</a:t>
            </a:r>
          </a:p>
          <a:p>
            <a:pPr lvl="1" indent="-344170"/>
            <a:r>
              <a:rPr lang="en-US"/>
              <a:t>ONC Certification tests repository, downloads, issues</a:t>
            </a:r>
          </a:p>
          <a:p>
            <a:pPr lvl="1" indent="-344170"/>
            <a:r>
              <a:rPr lang="en-US"/>
              <a:t>“Watch” repository to receive alerts (new releases, </a:t>
            </a:r>
            <a:r>
              <a:rPr lang="en-US" err="1"/>
              <a:t>etc</a:t>
            </a:r>
            <a:r>
              <a:rPr lang="en-US"/>
              <a:t>)</a:t>
            </a:r>
          </a:p>
          <a:p>
            <a:pPr lvl="1" indent="-344170"/>
            <a:r>
              <a:rPr lang="en-US"/>
              <a:t>Note: this repository is specific to ONC Certification testing</a:t>
            </a:r>
          </a:p>
          <a:p>
            <a:r>
              <a:rPr lang="en-US">
                <a:hlinkClick r:id="rId4"/>
              </a:rPr>
              <a:t>https://groups.google.com/forum/#!forum/inferno-testing</a:t>
            </a:r>
            <a:endParaRPr lang="en-US"/>
          </a:p>
          <a:p>
            <a:pPr lvl="1" indent="-344170"/>
            <a:r>
              <a:rPr lang="en-US"/>
              <a:t>Announcements &amp; community discussion</a:t>
            </a:r>
          </a:p>
          <a:p>
            <a:r>
              <a:rPr lang="en-US">
                <a:hlinkClick r:id="rId5"/>
              </a:rPr>
              <a:t>inferno@groups.mitre.org</a:t>
            </a:r>
            <a:r>
              <a:rPr lang="en-US"/>
              <a:t> (or </a:t>
            </a:r>
            <a:r>
              <a:rPr lang="en-US">
                <a:hlinkClick r:id="rId6"/>
              </a:rPr>
              <a:t>rscanlon@mitre.org</a:t>
            </a:r>
            <a:r>
              <a:rPr lang="en-US"/>
              <a:t>)</a:t>
            </a:r>
          </a:p>
          <a:p>
            <a:r>
              <a:rPr lang="en-US"/>
              <a:t>Also, FHIR </a:t>
            </a:r>
            <a:r>
              <a:rPr lang="en-US" err="1"/>
              <a:t>Zulip</a:t>
            </a:r>
            <a:r>
              <a:rPr lang="en-US"/>
              <a:t> Chat: </a:t>
            </a:r>
            <a:r>
              <a:rPr lang="en-US">
                <a:hlinkClick r:id="rId7"/>
              </a:rPr>
              <a:t>https://chat.fhir.org/#narrow/stream/179309-inferno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35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BB4B59-CAC1-6F47-88D0-B15F925D47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26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38CE7D-E264-8341-929D-23431430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Upcoming Meetings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C2DC4-E347-394E-8CF8-F14848A56B5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Next Inferno Tech Talk: </a:t>
            </a:r>
            <a:r>
              <a:rPr lang="en-US" dirty="0">
                <a:solidFill>
                  <a:schemeClr val="accent2"/>
                </a:solidFill>
              </a:rPr>
              <a:t>Wednesday February 14 </a:t>
            </a:r>
            <a:r>
              <a:rPr lang="en-US" dirty="0"/>
              <a:t>at 1 PM ET</a:t>
            </a:r>
          </a:p>
          <a:p>
            <a:pPr marL="344487" lvl="1" indent="0">
              <a:buNone/>
            </a:pPr>
            <a:endParaRPr lang="en-US" dirty="0"/>
          </a:p>
          <a:p>
            <a:r>
              <a:rPr lang="en-US" dirty="0"/>
              <a:t>Please reach out with questions &amp; issues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878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F6B55F-37D7-9E49-9640-0CBE618484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3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CEE2F4-873D-2141-AFAD-368380712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1D4A7-8373-6840-BED9-F0655E985BE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/>
              <a:t>(g)(10) Standardized API Test Kit v5.0.0</a:t>
            </a:r>
          </a:p>
          <a:p>
            <a:r>
              <a:rPr lang="en-US" sz="2800" dirty="0"/>
              <a:t>Preview of Site Redesigns:</a:t>
            </a:r>
          </a:p>
          <a:p>
            <a:pPr lvl="1"/>
            <a:r>
              <a:rPr lang="en-US" sz="2800" dirty="0"/>
              <a:t>Inferno on </a:t>
            </a:r>
            <a:r>
              <a:rPr lang="en-US" sz="2800" dirty="0" err="1"/>
              <a:t>HealthIT.gov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Inferno Framework Home</a:t>
            </a:r>
          </a:p>
          <a:p>
            <a:endParaRPr lang="en-US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44276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786E19-EA97-4549-9AC7-C3F4A1E309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4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524D76-16E9-E24B-93EE-2004D6252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 (g)(10) Standardized API Test Kit v5.0.0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8FEFF3A-93B4-45CF-0D21-DF2779AED5D5}"/>
              </a:ext>
            </a:extLst>
          </p:cNvPr>
          <p:cNvSpPr txBox="1">
            <a:spLocks/>
          </p:cNvSpPr>
          <p:nvPr/>
        </p:nvSpPr>
        <p:spPr>
          <a:xfrm>
            <a:off x="457200" y="1228277"/>
            <a:ext cx="11277600" cy="50698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5425" indent="-225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400" b="0" i="0" kern="1200" cap="none" baseline="0">
                <a:solidFill>
                  <a:schemeClr val="tx1"/>
                </a:solidFill>
                <a:latin typeface="+mn-lt"/>
                <a:ea typeface="Arial Narrow" charset="0"/>
                <a:cs typeface="Arial Narrow" charset="0"/>
              </a:defRPr>
            </a:lvl1pPr>
            <a:lvl2pPr marL="688975" indent="-3444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10000"/>
              <a:buFont typeface="Wingdings" panose="05000000000000000000" pitchFamily="2" charset="2"/>
              <a:buChar char="§"/>
              <a:tabLst/>
              <a:defRPr lang="en-US" sz="2400" b="0" i="0" kern="1200" baseline="0">
                <a:solidFill>
                  <a:schemeClr val="tx1"/>
                </a:solidFill>
                <a:latin typeface="+mn-lt"/>
                <a:ea typeface="Arial Narrow" charset="0"/>
                <a:cs typeface="Arial Narrow" charset="0"/>
              </a:defRPr>
            </a:lvl2pPr>
            <a:lvl3pPr marL="1033463" indent="-3444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10000"/>
              <a:buFont typeface="Wingdings" panose="05000000000000000000" pitchFamily="2" charset="2"/>
              <a:buChar char="§"/>
              <a:tabLst/>
              <a:defRPr lang="en-US" sz="2200" b="0" i="0" kern="1200" baseline="0">
                <a:solidFill>
                  <a:schemeClr val="tx1"/>
                </a:solidFill>
                <a:latin typeface="+mn-lt"/>
                <a:ea typeface="Arial Narrow" charset="0"/>
                <a:cs typeface="Arial Narrow" charset="0"/>
              </a:defRPr>
            </a:lvl3pPr>
            <a:lvl4pPr marL="1033463" marR="0" indent="-344488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Tx/>
              <a:buSzPct val="110000"/>
              <a:buFont typeface="Courier New" panose="02070309020205020404" pitchFamily="49" charset="0"/>
              <a:buChar char="o"/>
              <a:tabLst/>
              <a:defRPr lang="en-US" sz="2200" b="0" i="0" kern="1200">
                <a:solidFill>
                  <a:schemeClr val="tx1"/>
                </a:solidFill>
                <a:latin typeface="+mn-lt"/>
                <a:ea typeface="Arial Narrow" charset="0"/>
                <a:cs typeface="Arial Narrow" charset="0"/>
              </a:defRPr>
            </a:lvl4pPr>
            <a:lvl5pPr marL="1377950" marR="0" indent="-23812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5000"/>
              <a:buFont typeface="Wingdings" panose="05000000000000000000" pitchFamily="2" charset="2"/>
              <a:buChar char="§"/>
              <a:tabLst/>
              <a:defRPr lang="en-US" sz="1800" b="0" i="0" kern="1200" baseline="0">
                <a:solidFill>
                  <a:schemeClr val="tx1"/>
                </a:solidFill>
                <a:latin typeface="+mn-lt"/>
                <a:ea typeface="Arial Narrow" charset="0"/>
                <a:cs typeface="Arial Narrow" charset="0"/>
              </a:defRPr>
            </a:lvl5pPr>
            <a:lvl6pPr marL="1603375" marR="0" indent="-22542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10000"/>
              <a:buFont typeface="Wingdings" panose="05000000000000000000" pitchFamily="2" charset="2"/>
              <a:buChar char="§"/>
              <a:tabLst/>
              <a:defRPr sz="16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90763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13639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Approved Standard Update: </a:t>
            </a:r>
          </a:p>
          <a:p>
            <a:pPr lvl="1"/>
            <a:r>
              <a:rPr lang="en-US" dirty="0"/>
              <a:t>Removal of </a:t>
            </a:r>
            <a:r>
              <a:rPr lang="en-US" b="1" dirty="0"/>
              <a:t>US Core v5 / USCDI v2</a:t>
            </a:r>
          </a:p>
          <a:p>
            <a:r>
              <a:rPr lang="en-US" dirty="0"/>
              <a:t>Test Update:</a:t>
            </a:r>
          </a:p>
          <a:p>
            <a:pPr lvl="1" indent="-344170"/>
            <a:r>
              <a:rPr lang="en-US" dirty="0"/>
              <a:t>Changes that may result in new failure: </a:t>
            </a:r>
            <a:r>
              <a:rPr lang="en-US" dirty="0">
                <a:solidFill>
                  <a:schemeClr val="accent5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21805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EFDC7B-E6DA-7A41-53D6-3CD99ED882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6CA089-2134-CF4E-238C-196666F6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Approved Standards Update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CF7FC5-3ED4-0F4E-0600-A378955461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0" y="1191491"/>
            <a:ext cx="6066263" cy="5069823"/>
          </a:xfrm>
        </p:spPr>
        <p:txBody>
          <a:bodyPr/>
          <a:lstStyle/>
          <a:p>
            <a:r>
              <a:rPr lang="en-US" dirty="0"/>
              <a:t>Removes US Core v5 / USCDI v2</a:t>
            </a:r>
          </a:p>
          <a:p>
            <a:r>
              <a:rPr lang="en-US" dirty="0"/>
              <a:t>ONC requirement to remove this option for new certifications starting this month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71D7D0FF-330D-D8D3-32DD-7EA68E59D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18867"/>
            <a:ext cx="48006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72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32488E-DF1C-2E98-0CF1-8DB4CE858C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6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DE641A-11FF-FA3B-79F6-62CDB0C9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that may result in new failures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8C461C-B6A0-1447-6E81-CBD489A21EA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Previous version incorrectly omitted a required check for SMART App EHR Launch Encounter context when using US Core v6.1.0</a:t>
            </a:r>
          </a:p>
          <a:p>
            <a:r>
              <a:rPr lang="en-US" dirty="0"/>
              <a:t>Added this check: it is the same as when users selected US Core 5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B8ACCAE-DC5E-3521-D1C3-8CA71982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380" y="2870414"/>
            <a:ext cx="7772400" cy="33909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49D6432-11F1-5E85-6252-036101CB8CF0}"/>
              </a:ext>
            </a:extLst>
          </p:cNvPr>
          <p:cNvSpPr/>
          <p:nvPr/>
        </p:nvSpPr>
        <p:spPr>
          <a:xfrm>
            <a:off x="3267308" y="4339596"/>
            <a:ext cx="903248" cy="4525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5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CB4EA6-1AD7-C46B-57F6-E2C6D10D3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/>
              <a:t>inferno.healthit.gov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9DF73-5897-A9DD-1111-F5873664F9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inferno-</a:t>
            </a:r>
            <a:r>
              <a:rPr lang="en-US" dirty="0" err="1"/>
              <a:t>framework.github.io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DFE634-1582-0ED0-274B-53D7A1CC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Inferno Redesign Preview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93D7F-7493-FBBF-83B5-A98E43A627B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7</a:t>
            </a:fld>
            <a:endParaRPr lang="uk-U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9B1B12-EFF1-89FA-B6C9-5857D68B0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4527" y="5364234"/>
            <a:ext cx="4572000" cy="4305278"/>
          </a:xfrm>
        </p:spPr>
        <p:txBody>
          <a:bodyPr/>
          <a:lstStyle/>
          <a:p>
            <a:pPr algn="ctr"/>
            <a:r>
              <a:rPr lang="en-US" dirty="0"/>
              <a:t>ONC-hosted testing for select Inferno tests </a:t>
            </a:r>
          </a:p>
          <a:p>
            <a:pPr algn="ctr"/>
            <a:r>
              <a:rPr lang="en-US" sz="1600" dirty="0"/>
              <a:t>(e.g. (g)(10) Standardized API)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7FAA84-2047-7504-55FF-42B66CAA99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69352" y="5472839"/>
            <a:ext cx="4841389" cy="4305278"/>
          </a:xfrm>
        </p:spPr>
        <p:txBody>
          <a:bodyPr/>
          <a:lstStyle/>
          <a:p>
            <a:pPr algn="ctr"/>
            <a:r>
              <a:rPr lang="en-US" dirty="0"/>
              <a:t>Inferno Documentation, including how to create your own tests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C191C4F-546D-C43A-35E7-99C7BFF8E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748" y="1935234"/>
            <a:ext cx="4281208" cy="3429000"/>
          </a:xfrm>
          <a:prstGeom prst="rect">
            <a:avLst/>
          </a:prstGeom>
        </p:spPr>
      </p:pic>
      <p:pic>
        <p:nvPicPr>
          <p:cNvPr id="11" name="Picture 10" descr="A screenshot of a web page&#10;&#10;Description automatically generated">
            <a:extLst>
              <a:ext uri="{FF2B5EF4-FFF2-40B4-BE49-F238E27FC236}">
                <a16:creationId xmlns:a16="http://schemas.microsoft.com/office/drawing/2014/main" id="{AAA4BF6B-6827-6597-EC93-A22F86E4F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62" y="1935234"/>
            <a:ext cx="352453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96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6BC10D-6CFB-AFEC-0765-E2955270F9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8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4F0283-BEF8-524F-AA61-60516D1A3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Redesign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0EF53-4981-53A9-646C-C2410AAF8D3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3200" dirty="0"/>
              <a:t> Improve design &amp; visually refresh both sites</a:t>
            </a:r>
          </a:p>
          <a:p>
            <a:r>
              <a:rPr lang="en-US" sz="3200" dirty="0"/>
              <a:t> Better differentiate sites and their purposes</a:t>
            </a:r>
          </a:p>
          <a:p>
            <a:r>
              <a:rPr lang="en-US" sz="3200" dirty="0"/>
              <a:t> Expand content and consolidate information across multiple channels</a:t>
            </a:r>
          </a:p>
          <a:p>
            <a:r>
              <a:rPr lang="en-US" sz="3200" dirty="0"/>
              <a:t> Lay foundation for future content and improvements</a:t>
            </a:r>
          </a:p>
          <a:p>
            <a:r>
              <a:rPr lang="en-US" sz="3200" dirty="0"/>
              <a:t> Minimally disrupt existing workflows and users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FD4333-F443-026E-EB96-886551E4E7FF}"/>
              </a:ext>
            </a:extLst>
          </p:cNvPr>
          <p:cNvSpPr/>
          <p:nvPr/>
        </p:nvSpPr>
        <p:spPr>
          <a:xfrm>
            <a:off x="457200" y="5289587"/>
            <a:ext cx="11084312" cy="723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Preview available today – Release Planned for February 13</a:t>
            </a:r>
          </a:p>
        </p:txBody>
      </p:sp>
    </p:spTree>
    <p:extLst>
      <p:ext uri="{BB962C8B-B14F-4D97-AF65-F5344CB8AC3E}">
        <p14:creationId xmlns:p14="http://schemas.microsoft.com/office/powerpoint/2010/main" val="4251854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4955-0323-10F9-C1D8-2E48076A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46425"/>
            <a:ext cx="11277600" cy="1382576"/>
          </a:xfrm>
        </p:spPr>
        <p:txBody>
          <a:bodyPr/>
          <a:lstStyle/>
          <a:p>
            <a:r>
              <a:rPr lang="en-US" dirty="0"/>
              <a:t>Inferno on </a:t>
            </a:r>
            <a:r>
              <a:rPr lang="en-US" dirty="0" err="1"/>
              <a:t>HealthIT.gov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362FFD-9726-ECD9-F040-EC2C256D2A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9</a:t>
            </a:fld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713B7E-517F-AEA2-0673-2173A53FC54A}"/>
              </a:ext>
            </a:extLst>
          </p:cNvPr>
          <p:cNvSpPr/>
          <p:nvPr/>
        </p:nvSpPr>
        <p:spPr>
          <a:xfrm>
            <a:off x="457200" y="1542964"/>
            <a:ext cx="5051502" cy="6133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Preview at https://inferno-</a:t>
            </a:r>
            <a:r>
              <a:rPr lang="en-US" dirty="0" err="1"/>
              <a:t>qa.healthit.gov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6D6BE9-FCDE-CDE1-FBE2-EC9C8E216AB1}"/>
              </a:ext>
            </a:extLst>
          </p:cNvPr>
          <p:cNvSpPr txBox="1">
            <a:spLocks/>
          </p:cNvSpPr>
          <p:nvPr/>
        </p:nvSpPr>
        <p:spPr>
          <a:xfrm>
            <a:off x="457200" y="2737712"/>
            <a:ext cx="11277600" cy="138257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baseline="0">
                <a:solidFill>
                  <a:schemeClr val="tx1"/>
                </a:solidFill>
                <a:latin typeface="+mn-lt"/>
                <a:ea typeface="Arial Narrow" charset="0"/>
                <a:cs typeface="Arial Narrow" charset="0"/>
              </a:defRPr>
            </a:lvl1pPr>
          </a:lstStyle>
          <a:p>
            <a:r>
              <a:rPr lang="en-US" sz="3200" dirty="0"/>
              <a:t>ONC-Hosted Inferno Test Site</a:t>
            </a:r>
          </a:p>
        </p:txBody>
      </p:sp>
    </p:spTree>
    <p:extLst>
      <p:ext uri="{BB962C8B-B14F-4D97-AF65-F5344CB8AC3E}">
        <p14:creationId xmlns:p14="http://schemas.microsoft.com/office/powerpoint/2010/main" val="1469495879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Custom 7">
      <a:dk1>
        <a:srgbClr val="FFFFFF"/>
      </a:dk1>
      <a:lt1>
        <a:srgbClr val="0B2338"/>
      </a:lt1>
      <a:dk2>
        <a:srgbClr val="FFFFFF"/>
      </a:dk2>
      <a:lt2>
        <a:srgbClr val="0B2338"/>
      </a:lt2>
      <a:accent1>
        <a:srgbClr val="005B93"/>
      </a:accent1>
      <a:accent2>
        <a:srgbClr val="FFF601"/>
      </a:accent2>
      <a:accent3>
        <a:srgbClr val="87DEFF"/>
      </a:accent3>
      <a:accent4>
        <a:srgbClr val="7E8284"/>
      </a:accent4>
      <a:accent5>
        <a:srgbClr val="F7901E"/>
      </a:accent5>
      <a:accent6>
        <a:srgbClr val="C1CD23"/>
      </a:accent6>
      <a:hlink>
        <a:srgbClr val="25ACFF"/>
      </a:hlink>
      <a:folHlink>
        <a:srgbClr val="8E78D6"/>
      </a:folHlink>
    </a:clrScheme>
    <a:fontScheme name="MITRE_2020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noFill/>
        </a:ln>
      </a:spPr>
      <a:bodyPr vert="horz" wrap="square" lIns="91440" tIns="45720" rIns="91440" bIns="4572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3A32DC7-15D6-834E-826D-56B02371948C}" vid="{280FB76C-CEFF-AB4B-8AB8-3D8442354527}"/>
    </a:ext>
  </a:extLst>
</a:theme>
</file>

<file path=ppt/theme/theme2.xml><?xml version="1.0" encoding="utf-8"?>
<a:theme xmlns:a="http://schemas.openxmlformats.org/drawingml/2006/main" name="1_Office Theme">
  <a:themeElements>
    <a:clrScheme name="Custom 7">
      <a:dk1>
        <a:srgbClr val="FFFFFF"/>
      </a:dk1>
      <a:lt1>
        <a:srgbClr val="0B2338"/>
      </a:lt1>
      <a:dk2>
        <a:srgbClr val="FFFFFF"/>
      </a:dk2>
      <a:lt2>
        <a:srgbClr val="0B2338"/>
      </a:lt2>
      <a:accent1>
        <a:srgbClr val="005B93"/>
      </a:accent1>
      <a:accent2>
        <a:srgbClr val="FFF601"/>
      </a:accent2>
      <a:accent3>
        <a:srgbClr val="87DEFF"/>
      </a:accent3>
      <a:accent4>
        <a:srgbClr val="7E8284"/>
      </a:accent4>
      <a:accent5>
        <a:srgbClr val="F7901E"/>
      </a:accent5>
      <a:accent6>
        <a:srgbClr val="C1CD23"/>
      </a:accent6>
      <a:hlink>
        <a:srgbClr val="25ACFF"/>
      </a:hlink>
      <a:folHlink>
        <a:srgbClr val="8E78D6"/>
      </a:folHlink>
    </a:clrScheme>
    <a:fontScheme name="MITRE_2020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accent3"/>
          </a:solidFill>
        </a:ln>
      </a:spPr>
      <a:bodyPr vert="horz" wrap="square" lIns="91440" tIns="45720" rIns="91440" bIns="45720" rtlCol="0">
        <a:noAutofit/>
      </a:bodyPr>
      <a:lstStyle>
        <a:defPPr marL="342900" indent="-342900" algn="l">
          <a:buFont typeface="Arial" panose="020B0604020202020204" pitchFamily="34" charset="0"/>
          <a:buChar char="•"/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3A32DC7-15D6-834E-826D-56B02371948C}" vid="{36A6C477-5711-AC4C-BA23-715B0D8287BB}"/>
    </a:ext>
  </a:extLst>
</a:theme>
</file>

<file path=ppt/theme/theme3.xml><?xml version="1.0" encoding="utf-8"?>
<a:theme xmlns:a="http://schemas.openxmlformats.org/drawingml/2006/main" name="2_Office Theme">
  <a:themeElements>
    <a:clrScheme name="Custom 7">
      <a:dk1>
        <a:srgbClr val="FFFFFF"/>
      </a:dk1>
      <a:lt1>
        <a:srgbClr val="0B2338"/>
      </a:lt1>
      <a:dk2>
        <a:srgbClr val="FFFFFF"/>
      </a:dk2>
      <a:lt2>
        <a:srgbClr val="0B2338"/>
      </a:lt2>
      <a:accent1>
        <a:srgbClr val="005B93"/>
      </a:accent1>
      <a:accent2>
        <a:srgbClr val="FFF601"/>
      </a:accent2>
      <a:accent3>
        <a:srgbClr val="87DEFF"/>
      </a:accent3>
      <a:accent4>
        <a:srgbClr val="7E8284"/>
      </a:accent4>
      <a:accent5>
        <a:srgbClr val="F7901E"/>
      </a:accent5>
      <a:accent6>
        <a:srgbClr val="C1CD23"/>
      </a:accent6>
      <a:hlink>
        <a:srgbClr val="25ACFF"/>
      </a:hlink>
      <a:folHlink>
        <a:srgbClr val="8E78D6"/>
      </a:folHlink>
    </a:clrScheme>
    <a:fontScheme name="MITRE_2020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noFill/>
        </a:ln>
      </a:spPr>
      <a:bodyPr vert="horz" wrap="square" lIns="91440" tIns="45720" rIns="91440" bIns="4572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3A32DC7-15D6-834E-826D-56B02371948C}" vid="{FCCEB8FC-4E97-3243-B27D-1A2B90BC846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 xmlns="eebd8b74-b9de-41b2-9247-c010c4973c2b" xsi:nil="true"/>
    <SharedWithUsers xmlns="b7009bbd-f938-489b-a530-f05273710fff">
      <UserInfo>
        <DisplayName>Inferno Members</DisplayName>
        <AccountId>7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335ED7BB179244BF94A0DFE64544DC" ma:contentTypeVersion="11" ma:contentTypeDescription="Create a new document." ma:contentTypeScope="" ma:versionID="2c55b74878748077317e9774e705092b">
  <xsd:schema xmlns:xsd="http://www.w3.org/2001/XMLSchema" xmlns:xs="http://www.w3.org/2001/XMLSchema" xmlns:p="http://schemas.microsoft.com/office/2006/metadata/properties" xmlns:ns2="eebd8b74-b9de-41b2-9247-c010c4973c2b" xmlns:ns3="b7009bbd-f938-489b-a530-f05273710fff" targetNamespace="http://schemas.microsoft.com/office/2006/metadata/properties" ma:root="true" ma:fieldsID="e0930f41a11a950fb445bef7667fe7f3" ns2:_="" ns3:_="">
    <xsd:import namespace="eebd8b74-b9de-41b2-9247-c010c4973c2b"/>
    <xsd:import namespace="b7009bbd-f938-489b-a530-f05273710f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Descrip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bd8b74-b9de-41b2-9247-c010c4973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Description" ma:index="14" nillable="true" ma:displayName="Description" ma:format="Dropdown" ma:internalName="Description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009bbd-f938-489b-a530-f05273710f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CEB03D-D58C-4A0F-A7F4-DC4EACB322EC}">
  <ds:schemaRefs>
    <ds:schemaRef ds:uri="b7009bbd-f938-489b-a530-f05273710fff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eebd8b74-b9de-41b2-9247-c010c4973c2b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75499B4-9E7A-45F1-9440-1243E44787B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349B60-A258-4A5D-8ED6-2330CCF5BD5F}">
  <ds:schemaRefs>
    <ds:schemaRef ds:uri="b7009bbd-f938-489b-a530-f05273710fff"/>
    <ds:schemaRef ds:uri="eebd8b74-b9de-41b2-9247-c010c4973c2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1030</Words>
  <Application>Microsoft Macintosh PowerPoint</Application>
  <PresentationFormat>Widescreen</PresentationFormat>
  <Paragraphs>176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Arial Regular</vt:lpstr>
      <vt:lpstr>Calibri</vt:lpstr>
      <vt:lpstr>Courier New</vt:lpstr>
      <vt:lpstr>Wingdings</vt:lpstr>
      <vt:lpstr>3_Office Theme</vt:lpstr>
      <vt:lpstr>1_Office Theme</vt:lpstr>
      <vt:lpstr>2_Office Theme</vt:lpstr>
      <vt:lpstr>Inferno Tech Talk – Jan 2024</vt:lpstr>
      <vt:lpstr>Inferno Tech Talk Introduction</vt:lpstr>
      <vt:lpstr>Today’s Agenda </vt:lpstr>
      <vt:lpstr>ONC (g)(10) Standardized API Test Kit v5.0.0</vt:lpstr>
      <vt:lpstr>Approved Standards Update</vt:lpstr>
      <vt:lpstr>Changes that may result in new failures</vt:lpstr>
      <vt:lpstr>Inferno Redesign Preview</vt:lpstr>
      <vt:lpstr>Redesign Goals</vt:lpstr>
      <vt:lpstr>Inferno on HealthIT.gov</vt:lpstr>
      <vt:lpstr>inferno.healthit.gov Redesign</vt:lpstr>
      <vt:lpstr>inferno.healthit.gov Redesign</vt:lpstr>
      <vt:lpstr>inferno.healthit.gov Redesign</vt:lpstr>
      <vt:lpstr>inferno.healthit.gov Redesign</vt:lpstr>
      <vt:lpstr>inferno.healthit.gov Redesign</vt:lpstr>
      <vt:lpstr>inferno.healthit.gov Redesign</vt:lpstr>
      <vt:lpstr>inferno.healthit.gov Redesign</vt:lpstr>
      <vt:lpstr>Inferno Framework Home</vt:lpstr>
      <vt:lpstr>inferno-framework.github.io</vt:lpstr>
      <vt:lpstr>inferno-framework.github.io</vt:lpstr>
      <vt:lpstr>inferno-framework.github.io</vt:lpstr>
      <vt:lpstr>inferno-framework.github.io</vt:lpstr>
      <vt:lpstr>inferno-framework.github.io</vt:lpstr>
      <vt:lpstr>Redesign: Feedback welcome!</vt:lpstr>
      <vt:lpstr>Open Discussion / Feedback</vt:lpstr>
      <vt:lpstr>Resources and Contact Information</vt:lpstr>
      <vt:lpstr>Upcoming Meetings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C Scanlon</dc:creator>
  <cp:keywords/>
  <dc:description/>
  <cp:lastModifiedBy>Robert C Scanlon</cp:lastModifiedBy>
  <cp:revision>1</cp:revision>
  <cp:lastPrinted>2020-03-06T14:31:16Z</cp:lastPrinted>
  <dcterms:created xsi:type="dcterms:W3CDTF">2020-06-09T16:50:44Z</dcterms:created>
  <dcterms:modified xsi:type="dcterms:W3CDTF">2024-01-10T17:50:31Z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0x010100EC335ED7BB179244BF94A0DFE64544DC</vt:lpwstr>
  </property>
</Properties>
</file>